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20FD95-ACC8-486A-99BC-337D91949704}" v="18" dt="2024-12-03T13:53:08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32" Type="http://schemas.openxmlformats.org/officeDocument/2006/relationships/customXml" Target="../customXml/item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Relationship Id="rId3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nadette PAITIER - Micro Plume" userId="139565e9-09d9-46bf-aa90-94fb3dd1293e" providerId="ADAL" clId="{1820FD95-ACC8-486A-99BC-337D91949704}"/>
    <pc:docChg chg="undo custSel modMainMaster">
      <pc:chgData name="Bernadette PAITIER - Micro Plume" userId="139565e9-09d9-46bf-aa90-94fb3dd1293e" providerId="ADAL" clId="{1820FD95-ACC8-486A-99BC-337D91949704}" dt="2024-12-03T13:53:08.624" v="246"/>
      <pc:docMkLst>
        <pc:docMk/>
      </pc:docMkLst>
      <pc:sldMasterChg chg="modSldLayout">
        <pc:chgData name="Bernadette PAITIER - Micro Plume" userId="139565e9-09d9-46bf-aa90-94fb3dd1293e" providerId="ADAL" clId="{1820FD95-ACC8-486A-99BC-337D91949704}" dt="2024-12-03T13:53:08.624" v="246"/>
        <pc:sldMasterMkLst>
          <pc:docMk/>
          <pc:sldMasterMk cId="3090260286" sldId="2147483648"/>
        </pc:sldMasterMkLst>
        <pc:sldLayoutChg chg="addSp delSp modSp mod">
          <pc:chgData name="Bernadette PAITIER - Micro Plume" userId="139565e9-09d9-46bf-aa90-94fb3dd1293e" providerId="ADAL" clId="{1820FD95-ACC8-486A-99BC-337D91949704}" dt="2024-12-03T13:46:09.977" v="154" actId="478"/>
          <pc:sldLayoutMkLst>
            <pc:docMk/>
            <pc:sldMasterMk cId="3090260286" sldId="2147483648"/>
            <pc:sldLayoutMk cId="2457325000" sldId="2147483649"/>
          </pc:sldLayoutMkLst>
          <pc:picChg chg="add mod ord modCrop">
            <ac:chgData name="Bernadette PAITIER - Micro Plume" userId="139565e9-09d9-46bf-aa90-94fb3dd1293e" providerId="ADAL" clId="{1820FD95-ACC8-486A-99BC-337D91949704}" dt="2024-12-03T13:46:03.602" v="153" actId="167"/>
            <ac:picMkLst>
              <pc:docMk/>
              <pc:sldMasterMk cId="3090260286" sldId="2147483648"/>
              <pc:sldLayoutMk cId="2457325000" sldId="2147483649"/>
              <ac:picMk id="4" creationId="{679F1F2A-2733-6AD0-8DEF-96DE8E90F377}"/>
            </ac:picMkLst>
          </pc:picChg>
          <pc:picChg chg="del">
            <ac:chgData name="Bernadette PAITIER - Micro Plume" userId="139565e9-09d9-46bf-aa90-94fb3dd1293e" providerId="ADAL" clId="{1820FD95-ACC8-486A-99BC-337D91949704}" dt="2024-12-03T13:46:09.977" v="154" actId="478"/>
            <ac:picMkLst>
              <pc:docMk/>
              <pc:sldMasterMk cId="3090260286" sldId="2147483648"/>
              <pc:sldLayoutMk cId="2457325000" sldId="2147483649"/>
              <ac:picMk id="12" creationId="{590E7B77-BDFA-F911-B228-420D10CEFFE6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0:52.189" v="223" actId="735"/>
          <pc:sldLayoutMkLst>
            <pc:docMk/>
            <pc:sldMasterMk cId="3090260286" sldId="2147483648"/>
            <pc:sldLayoutMk cId="3766431580" sldId="2147483650"/>
          </pc:sldLayoutMkLst>
          <pc:picChg chg="add mod ord">
            <ac:chgData name="Bernadette PAITIER - Micro Plume" userId="139565e9-09d9-46bf-aa90-94fb3dd1293e" providerId="ADAL" clId="{1820FD95-ACC8-486A-99BC-337D91949704}" dt="2024-12-03T13:50:45.622" v="222" actId="1038"/>
            <ac:picMkLst>
              <pc:docMk/>
              <pc:sldMasterMk cId="3090260286" sldId="2147483648"/>
              <pc:sldLayoutMk cId="3766431580" sldId="2147483650"/>
              <ac:picMk id="3" creationId="{C62961FC-2D8B-67A2-299C-D255A87C4CEB}"/>
            </ac:picMkLst>
          </pc:picChg>
          <pc:picChg chg="del">
            <ac:chgData name="Bernadette PAITIER - Micro Plume" userId="139565e9-09d9-46bf-aa90-94fb3dd1293e" providerId="ADAL" clId="{1820FD95-ACC8-486A-99BC-337D91949704}" dt="2024-12-03T13:47:17.557" v="191" actId="478"/>
            <ac:picMkLst>
              <pc:docMk/>
              <pc:sldMasterMk cId="3090260286" sldId="2147483648"/>
              <pc:sldLayoutMk cId="3766431580" sldId="2147483650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19.105" v="236"/>
          <pc:sldLayoutMkLst>
            <pc:docMk/>
            <pc:sldMasterMk cId="3090260286" sldId="2147483648"/>
            <pc:sldLayoutMk cId="490337680" sldId="2147483660"/>
          </pc:sldLayoutMkLst>
          <pc:picChg chg="del">
            <ac:chgData name="Bernadette PAITIER - Micro Plume" userId="139565e9-09d9-46bf-aa90-94fb3dd1293e" providerId="ADAL" clId="{1820FD95-ACC8-486A-99BC-337D91949704}" dt="2024-12-03T13:52:18.333" v="235" actId="478"/>
            <ac:picMkLst>
              <pc:docMk/>
              <pc:sldMasterMk cId="3090260286" sldId="2147483648"/>
              <pc:sldLayoutMk cId="490337680" sldId="2147483660"/>
              <ac:picMk id="8" creationId="{A0133FCD-ABF3-E15D-0710-AB0CF365DB9B}"/>
            </ac:picMkLst>
          </pc:picChg>
          <pc:picChg chg="add mod">
            <ac:chgData name="Bernadette PAITIER - Micro Plume" userId="139565e9-09d9-46bf-aa90-94fb3dd1293e" providerId="ADAL" clId="{1820FD95-ACC8-486A-99BC-337D91949704}" dt="2024-12-03T13:52:19.105" v="236"/>
            <ac:picMkLst>
              <pc:docMk/>
              <pc:sldMasterMk cId="3090260286" sldId="2147483648"/>
              <pc:sldLayoutMk cId="490337680" sldId="2147483660"/>
              <ac:picMk id="9" creationId="{990D00EB-F1AF-1C5E-694F-2BAEE4F0ED7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46:20.123" v="156"/>
          <pc:sldLayoutMkLst>
            <pc:docMk/>
            <pc:sldMasterMk cId="3090260286" sldId="2147483648"/>
            <pc:sldLayoutMk cId="3587470445" sldId="2147483661"/>
          </pc:sldLayoutMkLst>
          <pc:picChg chg="add mod">
            <ac:chgData name="Bernadette PAITIER - Micro Plume" userId="139565e9-09d9-46bf-aa90-94fb3dd1293e" providerId="ADAL" clId="{1820FD95-ACC8-486A-99BC-337D91949704}" dt="2024-12-03T13:46:20.123" v="156"/>
            <ac:picMkLst>
              <pc:docMk/>
              <pc:sldMasterMk cId="3090260286" sldId="2147483648"/>
              <pc:sldLayoutMk cId="3587470445" sldId="2147483661"/>
              <ac:picMk id="3" creationId="{E1AB3B2A-5149-20EF-B771-998D26E2173C}"/>
            </ac:picMkLst>
          </pc:picChg>
          <pc:picChg chg="del">
            <ac:chgData name="Bernadette PAITIER - Micro Plume" userId="139565e9-09d9-46bf-aa90-94fb3dd1293e" providerId="ADAL" clId="{1820FD95-ACC8-486A-99BC-337D91949704}" dt="2024-12-03T13:46:18.605" v="155" actId="478"/>
            <ac:picMkLst>
              <pc:docMk/>
              <pc:sldMasterMk cId="3090260286" sldId="2147483648"/>
              <pc:sldLayoutMk cId="3587470445" sldId="2147483661"/>
              <ac:picMk id="12" creationId="{590E7B77-BDFA-F911-B228-420D10CEFFE6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46:26.136" v="158"/>
          <pc:sldLayoutMkLst>
            <pc:docMk/>
            <pc:sldMasterMk cId="3090260286" sldId="2147483648"/>
            <pc:sldLayoutMk cId="2059206889" sldId="2147483662"/>
          </pc:sldLayoutMkLst>
          <pc:picChg chg="add mod">
            <ac:chgData name="Bernadette PAITIER - Micro Plume" userId="139565e9-09d9-46bf-aa90-94fb3dd1293e" providerId="ADAL" clId="{1820FD95-ACC8-486A-99BC-337D91949704}" dt="2024-12-03T13:46:26.136" v="158"/>
            <ac:picMkLst>
              <pc:docMk/>
              <pc:sldMasterMk cId="3090260286" sldId="2147483648"/>
              <pc:sldLayoutMk cId="2059206889" sldId="2147483662"/>
              <ac:picMk id="3" creationId="{89F9DEA7-35F6-70E6-D7A8-79CAB22FECD1}"/>
            </ac:picMkLst>
          </pc:picChg>
          <pc:picChg chg="del">
            <ac:chgData name="Bernadette PAITIER - Micro Plume" userId="139565e9-09d9-46bf-aa90-94fb3dd1293e" providerId="ADAL" clId="{1820FD95-ACC8-486A-99BC-337D91949704}" dt="2024-12-03T13:46:25.125" v="157" actId="478"/>
            <ac:picMkLst>
              <pc:docMk/>
              <pc:sldMasterMk cId="3090260286" sldId="2147483648"/>
              <pc:sldLayoutMk cId="2059206889" sldId="2147483662"/>
              <ac:picMk id="12" creationId="{590E7B77-BDFA-F911-B228-420D10CEFFE6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1:58.015" v="232"/>
          <pc:sldLayoutMkLst>
            <pc:docMk/>
            <pc:sldMasterMk cId="3090260286" sldId="2147483648"/>
            <pc:sldLayoutMk cId="1791486904" sldId="2147483663"/>
          </pc:sldLayoutMkLst>
          <pc:picChg chg="add mod">
            <ac:chgData name="Bernadette PAITIER - Micro Plume" userId="139565e9-09d9-46bf-aa90-94fb3dd1293e" providerId="ADAL" clId="{1820FD95-ACC8-486A-99BC-337D91949704}" dt="2024-12-03T13:51:58.015" v="232"/>
            <ac:picMkLst>
              <pc:docMk/>
              <pc:sldMasterMk cId="3090260286" sldId="2147483648"/>
              <pc:sldLayoutMk cId="1791486904" sldId="2147483663"/>
              <ac:picMk id="2" creationId="{7579871F-D559-CC1F-31BA-BAAB0659945D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1:57.422" v="231" actId="478"/>
            <ac:picMkLst>
              <pc:docMk/>
              <pc:sldMasterMk cId="3090260286" sldId="2147483648"/>
              <pc:sldLayoutMk cId="1791486904" sldId="2147483663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1:32.573" v="225"/>
          <pc:sldLayoutMkLst>
            <pc:docMk/>
            <pc:sldMasterMk cId="3090260286" sldId="2147483648"/>
            <pc:sldLayoutMk cId="2915046246" sldId="2147483664"/>
          </pc:sldLayoutMkLst>
          <pc:picChg chg="add del mod">
            <ac:chgData name="Bernadette PAITIER - Micro Plume" userId="139565e9-09d9-46bf-aa90-94fb3dd1293e" providerId="ADAL" clId="{1820FD95-ACC8-486A-99BC-337D91949704}" dt="2024-12-03T13:48:34.976" v="196" actId="478"/>
            <ac:picMkLst>
              <pc:docMk/>
              <pc:sldMasterMk cId="3090260286" sldId="2147483648"/>
              <pc:sldLayoutMk cId="2915046246" sldId="2147483664"/>
              <ac:picMk id="3" creationId="{D6E7880B-1F9F-5E90-A770-070AFC4E3E23}"/>
            </ac:picMkLst>
          </pc:picChg>
          <pc:picChg chg="add del mod">
            <ac:chgData name="Bernadette PAITIER - Micro Plume" userId="139565e9-09d9-46bf-aa90-94fb3dd1293e" providerId="ADAL" clId="{1820FD95-ACC8-486A-99BC-337D91949704}" dt="2024-12-03T13:51:31.662" v="224" actId="478"/>
            <ac:picMkLst>
              <pc:docMk/>
              <pc:sldMasterMk cId="3090260286" sldId="2147483648"/>
              <pc:sldLayoutMk cId="2915046246" sldId="2147483664"/>
              <ac:picMk id="4" creationId="{0ED92725-32DC-743D-3BFF-C02FB72E916D}"/>
            </ac:picMkLst>
          </pc:picChg>
          <pc:picChg chg="add mod">
            <ac:chgData name="Bernadette PAITIER - Micro Plume" userId="139565e9-09d9-46bf-aa90-94fb3dd1293e" providerId="ADAL" clId="{1820FD95-ACC8-486A-99BC-337D91949704}" dt="2024-12-03T13:51:32.573" v="225"/>
            <ac:picMkLst>
              <pc:docMk/>
              <pc:sldMasterMk cId="3090260286" sldId="2147483648"/>
              <pc:sldLayoutMk cId="2915046246" sldId="2147483664"/>
              <ac:picMk id="5" creationId="{C4536AFA-6995-63D2-5B5C-27F999EAD2BF}"/>
            </ac:picMkLst>
          </pc:picChg>
          <pc:picChg chg="del">
            <ac:chgData name="Bernadette PAITIER - Micro Plume" userId="139565e9-09d9-46bf-aa90-94fb3dd1293e" providerId="ADAL" clId="{1820FD95-ACC8-486A-99BC-337D91949704}" dt="2024-12-03T13:47:36.989" v="192" actId="478"/>
            <ac:picMkLst>
              <pc:docMk/>
              <pc:sldMasterMk cId="3090260286" sldId="2147483648"/>
              <pc:sldLayoutMk cId="2915046246" sldId="2147483664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1:46.041" v="228"/>
          <pc:sldLayoutMkLst>
            <pc:docMk/>
            <pc:sldMasterMk cId="3090260286" sldId="2147483648"/>
            <pc:sldLayoutMk cId="2898737219" sldId="2147483665"/>
          </pc:sldLayoutMkLst>
          <pc:picChg chg="add del mod ord">
            <ac:chgData name="Bernadette PAITIER - Micro Plume" userId="139565e9-09d9-46bf-aa90-94fb3dd1293e" providerId="ADAL" clId="{1820FD95-ACC8-486A-99BC-337D91949704}" dt="2024-12-03T13:51:42.279" v="226" actId="478"/>
            <ac:picMkLst>
              <pc:docMk/>
              <pc:sldMasterMk cId="3090260286" sldId="2147483648"/>
              <pc:sldLayoutMk cId="2898737219" sldId="2147483665"/>
              <ac:picMk id="3" creationId="{41BDBAD2-D002-3B45-E47C-E076C109B90A}"/>
            </ac:picMkLst>
          </pc:picChg>
          <pc:picChg chg="add mod">
            <ac:chgData name="Bernadette PAITIER - Micro Plume" userId="139565e9-09d9-46bf-aa90-94fb3dd1293e" providerId="ADAL" clId="{1820FD95-ACC8-486A-99BC-337D91949704}" dt="2024-12-03T13:51:46.041" v="228"/>
            <ac:picMkLst>
              <pc:docMk/>
              <pc:sldMasterMk cId="3090260286" sldId="2147483648"/>
              <pc:sldLayoutMk cId="2898737219" sldId="2147483665"/>
              <ac:picMk id="4" creationId="{2DDA6F97-A637-AA90-C942-435DA7FFEDFE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1:45.259" v="227" actId="478"/>
            <ac:picMkLst>
              <pc:docMk/>
              <pc:sldMasterMk cId="3090260286" sldId="2147483648"/>
              <pc:sldLayoutMk cId="2898737219" sldId="2147483665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1:53.810" v="230"/>
          <pc:sldLayoutMkLst>
            <pc:docMk/>
            <pc:sldMasterMk cId="3090260286" sldId="2147483648"/>
            <pc:sldLayoutMk cId="2606190274" sldId="2147483666"/>
          </pc:sldLayoutMkLst>
          <pc:picChg chg="add mod">
            <ac:chgData name="Bernadette PAITIER - Micro Plume" userId="139565e9-09d9-46bf-aa90-94fb3dd1293e" providerId="ADAL" clId="{1820FD95-ACC8-486A-99BC-337D91949704}" dt="2024-12-03T13:51:53.810" v="230"/>
            <ac:picMkLst>
              <pc:docMk/>
              <pc:sldMasterMk cId="3090260286" sldId="2147483648"/>
              <pc:sldLayoutMk cId="2606190274" sldId="2147483666"/>
              <ac:picMk id="3" creationId="{13F9A5D8-F92D-01CC-7409-DA0B727933CC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1:52.940" v="229" actId="478"/>
            <ac:picMkLst>
              <pc:docMk/>
              <pc:sldMasterMk cId="3090260286" sldId="2147483648"/>
              <pc:sldLayoutMk cId="2606190274" sldId="2147483666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04.758" v="234"/>
          <pc:sldLayoutMkLst>
            <pc:docMk/>
            <pc:sldMasterMk cId="3090260286" sldId="2147483648"/>
            <pc:sldLayoutMk cId="1612084752" sldId="2147483667"/>
          </pc:sldLayoutMkLst>
          <pc:picChg chg="add mod">
            <ac:chgData name="Bernadette PAITIER - Micro Plume" userId="139565e9-09d9-46bf-aa90-94fb3dd1293e" providerId="ADAL" clId="{1820FD95-ACC8-486A-99BC-337D91949704}" dt="2024-12-03T13:52:04.758" v="234"/>
            <ac:picMkLst>
              <pc:docMk/>
              <pc:sldMasterMk cId="3090260286" sldId="2147483648"/>
              <pc:sldLayoutMk cId="1612084752" sldId="2147483667"/>
              <ac:picMk id="7" creationId="{B7189DDB-3F53-D1B3-BA2C-9F2840507ACD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2:03.978" v="233" actId="478"/>
            <ac:picMkLst>
              <pc:docMk/>
              <pc:sldMasterMk cId="3090260286" sldId="2147483648"/>
              <pc:sldLayoutMk cId="1612084752" sldId="2147483667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28.628" v="238"/>
          <pc:sldLayoutMkLst>
            <pc:docMk/>
            <pc:sldMasterMk cId="3090260286" sldId="2147483648"/>
            <pc:sldLayoutMk cId="3909220444" sldId="2147483669"/>
          </pc:sldLayoutMkLst>
          <pc:picChg chg="add mod">
            <ac:chgData name="Bernadette PAITIER - Micro Plume" userId="139565e9-09d9-46bf-aa90-94fb3dd1293e" providerId="ADAL" clId="{1820FD95-ACC8-486A-99BC-337D91949704}" dt="2024-12-03T13:52:28.628" v="238"/>
            <ac:picMkLst>
              <pc:docMk/>
              <pc:sldMasterMk cId="3090260286" sldId="2147483648"/>
              <pc:sldLayoutMk cId="3909220444" sldId="2147483669"/>
              <ac:picMk id="4" creationId="{FF73DCCB-2E80-2F62-2F21-EF3D32616F7C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2:27.839" v="237" actId="478"/>
            <ac:picMkLst>
              <pc:docMk/>
              <pc:sldMasterMk cId="3090260286" sldId="2147483648"/>
              <pc:sldLayoutMk cId="3909220444" sldId="2147483669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47.137" v="242"/>
          <pc:sldLayoutMkLst>
            <pc:docMk/>
            <pc:sldMasterMk cId="3090260286" sldId="2147483648"/>
            <pc:sldLayoutMk cId="431800533" sldId="2147483670"/>
          </pc:sldLayoutMkLst>
          <pc:picChg chg="del">
            <ac:chgData name="Bernadette PAITIER - Micro Plume" userId="139565e9-09d9-46bf-aa90-94fb3dd1293e" providerId="ADAL" clId="{1820FD95-ACC8-486A-99BC-337D91949704}" dt="2024-12-03T13:52:46.476" v="241" actId="478"/>
            <ac:picMkLst>
              <pc:docMk/>
              <pc:sldMasterMk cId="3090260286" sldId="2147483648"/>
              <pc:sldLayoutMk cId="431800533" sldId="2147483670"/>
              <ac:picMk id="9" creationId="{28C293C7-9A79-A346-4689-F9685698CC93}"/>
            </ac:picMkLst>
          </pc:picChg>
          <pc:picChg chg="add mod">
            <ac:chgData name="Bernadette PAITIER - Micro Plume" userId="139565e9-09d9-46bf-aa90-94fb3dd1293e" providerId="ADAL" clId="{1820FD95-ACC8-486A-99BC-337D91949704}" dt="2024-12-03T13:52:47.137" v="242"/>
            <ac:picMkLst>
              <pc:docMk/>
              <pc:sldMasterMk cId="3090260286" sldId="2147483648"/>
              <pc:sldLayoutMk cId="431800533" sldId="2147483670"/>
              <ac:picMk id="10" creationId="{B4C5C0C5-743E-B67D-F147-30A9087BE692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3:08.624" v="246"/>
          <pc:sldLayoutMkLst>
            <pc:docMk/>
            <pc:sldMasterMk cId="3090260286" sldId="2147483648"/>
            <pc:sldLayoutMk cId="758384556" sldId="2147483671"/>
          </pc:sldLayoutMkLst>
          <pc:picChg chg="add mod">
            <ac:chgData name="Bernadette PAITIER - Micro Plume" userId="139565e9-09d9-46bf-aa90-94fb3dd1293e" providerId="ADAL" clId="{1820FD95-ACC8-486A-99BC-337D91949704}" dt="2024-12-03T13:53:08.624" v="246"/>
            <ac:picMkLst>
              <pc:docMk/>
              <pc:sldMasterMk cId="3090260286" sldId="2147483648"/>
              <pc:sldLayoutMk cId="758384556" sldId="2147483671"/>
              <ac:picMk id="3" creationId="{FA02BA85-AC2D-1B3A-AB6E-DED6B23E34C3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3:07.809" v="245" actId="478"/>
            <ac:picMkLst>
              <pc:docMk/>
              <pc:sldMasterMk cId="3090260286" sldId="2147483648"/>
              <pc:sldLayoutMk cId="758384556" sldId="2147483671"/>
              <ac:picMk id="9" creationId="{28C293C7-9A79-A346-4689-F9685698CC93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39.441" v="240"/>
          <pc:sldLayoutMkLst>
            <pc:docMk/>
            <pc:sldMasterMk cId="3090260286" sldId="2147483648"/>
            <pc:sldLayoutMk cId="974711391" sldId="2147483672"/>
          </pc:sldLayoutMkLst>
          <pc:picChg chg="del">
            <ac:chgData name="Bernadette PAITIER - Micro Plume" userId="139565e9-09d9-46bf-aa90-94fb3dd1293e" providerId="ADAL" clId="{1820FD95-ACC8-486A-99BC-337D91949704}" dt="2024-12-03T13:52:38.830" v="239" actId="478"/>
            <ac:picMkLst>
              <pc:docMk/>
              <pc:sldMasterMk cId="3090260286" sldId="2147483648"/>
              <pc:sldLayoutMk cId="974711391" sldId="2147483672"/>
              <ac:picMk id="9" creationId="{28C293C7-9A79-A346-4689-F9685698CC93}"/>
            </ac:picMkLst>
          </pc:picChg>
          <pc:picChg chg="add mod">
            <ac:chgData name="Bernadette PAITIER - Micro Plume" userId="139565e9-09d9-46bf-aa90-94fb3dd1293e" providerId="ADAL" clId="{1820FD95-ACC8-486A-99BC-337D91949704}" dt="2024-12-03T13:52:39.441" v="240"/>
            <ac:picMkLst>
              <pc:docMk/>
              <pc:sldMasterMk cId="3090260286" sldId="2147483648"/>
              <pc:sldLayoutMk cId="974711391" sldId="2147483672"/>
              <ac:picMk id="10" creationId="{1EDBF3E6-901C-D911-5AB6-2285B4CAF9A5}"/>
            </ac:picMkLst>
          </pc:picChg>
        </pc:sldLayoutChg>
        <pc:sldLayoutChg chg="addSp delSp modSp mod">
          <pc:chgData name="Bernadette PAITIER - Micro Plume" userId="139565e9-09d9-46bf-aa90-94fb3dd1293e" providerId="ADAL" clId="{1820FD95-ACC8-486A-99BC-337D91949704}" dt="2024-12-03T13:52:57.593" v="244"/>
          <pc:sldLayoutMkLst>
            <pc:docMk/>
            <pc:sldMasterMk cId="3090260286" sldId="2147483648"/>
            <pc:sldLayoutMk cId="2434598587" sldId="2147483673"/>
          </pc:sldLayoutMkLst>
          <pc:picChg chg="add mod">
            <ac:chgData name="Bernadette PAITIER - Micro Plume" userId="139565e9-09d9-46bf-aa90-94fb3dd1293e" providerId="ADAL" clId="{1820FD95-ACC8-486A-99BC-337D91949704}" dt="2024-12-03T13:52:57.593" v="244"/>
            <ac:picMkLst>
              <pc:docMk/>
              <pc:sldMasterMk cId="3090260286" sldId="2147483648"/>
              <pc:sldLayoutMk cId="2434598587" sldId="2147483673"/>
              <ac:picMk id="3" creationId="{BBBBB6D7-26A3-657D-8A40-7CCF1AB1F73B}"/>
            </ac:picMkLst>
          </pc:picChg>
          <pc:picChg chg="del">
            <ac:chgData name="Bernadette PAITIER - Micro Plume" userId="139565e9-09d9-46bf-aa90-94fb3dd1293e" providerId="ADAL" clId="{1820FD95-ACC8-486A-99BC-337D91949704}" dt="2024-12-03T13:52:56.810" v="243" actId="478"/>
            <ac:picMkLst>
              <pc:docMk/>
              <pc:sldMasterMk cId="3090260286" sldId="2147483648"/>
              <pc:sldLayoutMk cId="2434598587" sldId="2147483673"/>
              <ac:picMk id="9" creationId="{28C293C7-9A79-A346-4689-F9685698CC93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dirty="0">
                <a:solidFill>
                  <a:schemeClr val="accent1"/>
                </a:solidFill>
              </a:rPr>
              <a:t>Titre du graphique</a:t>
            </a:r>
          </a:p>
        </c:rich>
      </c:tx>
      <c:layout>
        <c:manualLayout>
          <c:xMode val="edge"/>
          <c:yMode val="edge"/>
          <c:x val="6.8233022207917751E-4"/>
          <c:y val="6.636249651531575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2"/>
                <c:pt idx="0">
                  <c:v>Catégorie 1</c:v>
                </c:pt>
                <c:pt idx="1">
                  <c:v>Catégorie 2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D-4BDB-814F-686E2EACD2DF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2"/>
                <c:pt idx="0">
                  <c:v>Catégorie 1</c:v>
                </c:pt>
                <c:pt idx="1">
                  <c:v>Catégorie 2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CD-4BDB-814F-686E2EACD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7189352"/>
        <c:axId val="1017189712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Série 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2"/>
                      <c:pt idx="0">
                        <c:v>Catégorie 1</c:v>
                      </c:pt>
                      <c:pt idx="1">
                        <c:v>Catégorie 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Feuil1!$D$2:$D$5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BDCD-4BDB-814F-686E2EACD2DF}"/>
                  </c:ext>
                </c:extLst>
              </c15:ser>
            </c15:filteredBarSeries>
          </c:ext>
        </c:extLst>
      </c:barChart>
      <c:catAx>
        <c:axId val="1017189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17189712"/>
        <c:crosses val="autoZero"/>
        <c:auto val="1"/>
        <c:lblAlgn val="ctr"/>
        <c:lblOffset val="100"/>
        <c:noMultiLvlLbl val="0"/>
      </c:catAx>
      <c:valAx>
        <c:axId val="101718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17189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145967839790011"/>
          <c:y val="2.3030398987527768E-2"/>
          <c:w val="0.29256805998792557"/>
          <c:h val="6.78033987526463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4946E-0C00-42FD-B678-4A8EAFFD4BDC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683AA-E87C-4BD3-9925-EFBF8415F9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15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679F1F2A-2733-6AD0-8DEF-96DE8E90F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9976521" y="0"/>
            <a:ext cx="2014887" cy="1233996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45732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0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orient="horz" pos="822" userDrawn="1">
          <p15:clr>
            <a:srgbClr val="FBAE40"/>
          </p15:clr>
        </p15:guide>
        <p15:guide id="4" orient="horz" pos="3816" userDrawn="1">
          <p15:clr>
            <a:srgbClr val="FBAE40"/>
          </p15:clr>
        </p15:guide>
        <p15:guide id="5" pos="746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oter rou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avec coins arrondis en diagonale 13">
            <a:extLst>
              <a:ext uri="{FF2B5EF4-FFF2-40B4-BE49-F238E27FC236}">
                <a16:creationId xmlns:a16="http://schemas.microsoft.com/office/drawing/2014/main" id="{321E9042-E9B6-356C-2857-4F6F0F25991D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8524"/>
            <a:ext cx="9864725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7C0B756E-8452-61C0-D4FA-424543577C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9" name="Image 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990D00EB-F1AF-1C5E-694F-2BAEE4F0ED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37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oter ble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FF73DCCB-2E80-2F62-2F21-EF3D32616F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2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 textes PdP rou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9269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2169268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pic>
        <p:nvPicPr>
          <p:cNvPr id="10" name="Image 9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1EDBF3E6-901C-D911-5AB6-2285B4CAF9A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11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bleu 2 co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9269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2169268"/>
            <a:ext cx="4565953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pic>
        <p:nvPicPr>
          <p:cNvPr id="10" name="Image 9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B4C5C0C5-743E-B67D-F147-30A9087BE6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00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rouge Photo+Tex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2168524"/>
            <a:ext cx="5111750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89FF6C0-0316-C1AC-65C3-71AA8BAC9F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68524"/>
            <a:ext cx="5202000" cy="3528000"/>
          </a:xfrm>
          <a:custGeom>
            <a:avLst/>
            <a:gdLst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0 w 5220000"/>
              <a:gd name="connsiteY7" fmla="*/ 966354 h 3528000"/>
              <a:gd name="connsiteX8" fmla="*/ 966354 w 5220000"/>
              <a:gd name="connsiteY8" fmla="*/ 0 h 3528000"/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966354 w 5220000"/>
              <a:gd name="connsiteY7" fmla="*/ 0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158770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158770 h 3528000"/>
              <a:gd name="connsiteX0" fmla="*/ 0 w 5226412"/>
              <a:gd name="connsiteY0" fmla="*/ 21812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21812 h 3528000"/>
              <a:gd name="connsiteX0" fmla="*/ 0 w 5222384"/>
              <a:gd name="connsiteY0" fmla="*/ 17783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17783 h 3528000"/>
              <a:gd name="connsiteX0" fmla="*/ 0 w 5222384"/>
              <a:gd name="connsiteY0" fmla="*/ 9727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9727 h 3528000"/>
              <a:gd name="connsiteX0" fmla="*/ 1216 w 5220550"/>
              <a:gd name="connsiteY0" fmla="*/ 643 h 3528000"/>
              <a:gd name="connsiteX1" fmla="*/ 5220550 w 5220550"/>
              <a:gd name="connsiteY1" fmla="*/ 0 h 3528000"/>
              <a:gd name="connsiteX2" fmla="*/ 5220550 w 5220550"/>
              <a:gd name="connsiteY2" fmla="*/ 0 h 3528000"/>
              <a:gd name="connsiteX3" fmla="*/ 5220550 w 5220550"/>
              <a:gd name="connsiteY3" fmla="*/ 2561646 h 3528000"/>
              <a:gd name="connsiteX4" fmla="*/ 4254196 w 5220550"/>
              <a:gd name="connsiteY4" fmla="*/ 3528000 h 3528000"/>
              <a:gd name="connsiteX5" fmla="*/ 550 w 5220550"/>
              <a:gd name="connsiteY5" fmla="*/ 3528000 h 3528000"/>
              <a:gd name="connsiteX6" fmla="*/ 550 w 5220550"/>
              <a:gd name="connsiteY6" fmla="*/ 3528000 h 3528000"/>
              <a:gd name="connsiteX7" fmla="*/ 1216 w 5220550"/>
              <a:gd name="connsiteY7" fmla="*/ 643 h 35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550" h="3528000">
                <a:moveTo>
                  <a:pt x="1216" y="643"/>
                </a:moveTo>
                <a:lnTo>
                  <a:pt x="5220550" y="0"/>
                </a:lnTo>
                <a:lnTo>
                  <a:pt x="5220550" y="0"/>
                </a:lnTo>
                <a:lnTo>
                  <a:pt x="5220550" y="2561646"/>
                </a:lnTo>
                <a:cubicBezTo>
                  <a:pt x="5220550" y="3095349"/>
                  <a:pt x="4787899" y="3528000"/>
                  <a:pt x="4254196" y="3528000"/>
                </a:cubicBezTo>
                <a:lnTo>
                  <a:pt x="550" y="3528000"/>
                </a:lnTo>
                <a:lnTo>
                  <a:pt x="550" y="3528000"/>
                </a:lnTo>
                <a:cubicBezTo>
                  <a:pt x="-1587" y="2355242"/>
                  <a:pt x="3353" y="1173401"/>
                  <a:pt x="1216" y="6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BBBBB6D7-26A3-657D-8A40-7CCF1AB1F7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98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727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Footer bleu Photo+Tex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FCB5932-E5C8-7430-2875-B88C5A4D7F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2168524"/>
            <a:ext cx="5111750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89FF6C0-0316-C1AC-65C3-71AA8BAC9F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68524"/>
            <a:ext cx="5202000" cy="3528000"/>
          </a:xfrm>
          <a:custGeom>
            <a:avLst/>
            <a:gdLst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0 w 5220000"/>
              <a:gd name="connsiteY7" fmla="*/ 966354 h 3528000"/>
              <a:gd name="connsiteX8" fmla="*/ 966354 w 5220000"/>
              <a:gd name="connsiteY8" fmla="*/ 0 h 3528000"/>
              <a:gd name="connsiteX0" fmla="*/ 966354 w 5220000"/>
              <a:gd name="connsiteY0" fmla="*/ 0 h 3528000"/>
              <a:gd name="connsiteX1" fmla="*/ 5220000 w 5220000"/>
              <a:gd name="connsiteY1" fmla="*/ 0 h 3528000"/>
              <a:gd name="connsiteX2" fmla="*/ 5220000 w 5220000"/>
              <a:gd name="connsiteY2" fmla="*/ 0 h 3528000"/>
              <a:gd name="connsiteX3" fmla="*/ 5220000 w 5220000"/>
              <a:gd name="connsiteY3" fmla="*/ 2561646 h 3528000"/>
              <a:gd name="connsiteX4" fmla="*/ 4253646 w 5220000"/>
              <a:gd name="connsiteY4" fmla="*/ 3528000 h 3528000"/>
              <a:gd name="connsiteX5" fmla="*/ 0 w 5220000"/>
              <a:gd name="connsiteY5" fmla="*/ 3528000 h 3528000"/>
              <a:gd name="connsiteX6" fmla="*/ 0 w 5220000"/>
              <a:gd name="connsiteY6" fmla="*/ 3528000 h 3528000"/>
              <a:gd name="connsiteX7" fmla="*/ 966354 w 5220000"/>
              <a:gd name="connsiteY7" fmla="*/ 0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9727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9727 h 3528000"/>
              <a:gd name="connsiteX0" fmla="*/ 0 w 5226412"/>
              <a:gd name="connsiteY0" fmla="*/ 158770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158770 h 3528000"/>
              <a:gd name="connsiteX0" fmla="*/ 0 w 5226412"/>
              <a:gd name="connsiteY0" fmla="*/ 21812 h 3528000"/>
              <a:gd name="connsiteX1" fmla="*/ 5226412 w 5226412"/>
              <a:gd name="connsiteY1" fmla="*/ 0 h 3528000"/>
              <a:gd name="connsiteX2" fmla="*/ 5226412 w 5226412"/>
              <a:gd name="connsiteY2" fmla="*/ 0 h 3528000"/>
              <a:gd name="connsiteX3" fmla="*/ 5226412 w 5226412"/>
              <a:gd name="connsiteY3" fmla="*/ 2561646 h 3528000"/>
              <a:gd name="connsiteX4" fmla="*/ 4260058 w 5226412"/>
              <a:gd name="connsiteY4" fmla="*/ 3528000 h 3528000"/>
              <a:gd name="connsiteX5" fmla="*/ 6412 w 5226412"/>
              <a:gd name="connsiteY5" fmla="*/ 3528000 h 3528000"/>
              <a:gd name="connsiteX6" fmla="*/ 6412 w 5226412"/>
              <a:gd name="connsiteY6" fmla="*/ 3528000 h 3528000"/>
              <a:gd name="connsiteX7" fmla="*/ 0 w 5226412"/>
              <a:gd name="connsiteY7" fmla="*/ 21812 h 3528000"/>
              <a:gd name="connsiteX0" fmla="*/ 0 w 5222384"/>
              <a:gd name="connsiteY0" fmla="*/ 17783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17783 h 3528000"/>
              <a:gd name="connsiteX0" fmla="*/ 0 w 5222384"/>
              <a:gd name="connsiteY0" fmla="*/ 9727 h 3528000"/>
              <a:gd name="connsiteX1" fmla="*/ 5222384 w 5222384"/>
              <a:gd name="connsiteY1" fmla="*/ 0 h 3528000"/>
              <a:gd name="connsiteX2" fmla="*/ 5222384 w 5222384"/>
              <a:gd name="connsiteY2" fmla="*/ 0 h 3528000"/>
              <a:gd name="connsiteX3" fmla="*/ 5222384 w 5222384"/>
              <a:gd name="connsiteY3" fmla="*/ 2561646 h 3528000"/>
              <a:gd name="connsiteX4" fmla="*/ 4256030 w 5222384"/>
              <a:gd name="connsiteY4" fmla="*/ 3528000 h 3528000"/>
              <a:gd name="connsiteX5" fmla="*/ 2384 w 5222384"/>
              <a:gd name="connsiteY5" fmla="*/ 3528000 h 3528000"/>
              <a:gd name="connsiteX6" fmla="*/ 2384 w 5222384"/>
              <a:gd name="connsiteY6" fmla="*/ 3528000 h 3528000"/>
              <a:gd name="connsiteX7" fmla="*/ 0 w 5222384"/>
              <a:gd name="connsiteY7" fmla="*/ 9727 h 3528000"/>
              <a:gd name="connsiteX0" fmla="*/ 1216 w 5220550"/>
              <a:gd name="connsiteY0" fmla="*/ 643 h 3528000"/>
              <a:gd name="connsiteX1" fmla="*/ 5220550 w 5220550"/>
              <a:gd name="connsiteY1" fmla="*/ 0 h 3528000"/>
              <a:gd name="connsiteX2" fmla="*/ 5220550 w 5220550"/>
              <a:gd name="connsiteY2" fmla="*/ 0 h 3528000"/>
              <a:gd name="connsiteX3" fmla="*/ 5220550 w 5220550"/>
              <a:gd name="connsiteY3" fmla="*/ 2561646 h 3528000"/>
              <a:gd name="connsiteX4" fmla="*/ 4254196 w 5220550"/>
              <a:gd name="connsiteY4" fmla="*/ 3528000 h 3528000"/>
              <a:gd name="connsiteX5" fmla="*/ 550 w 5220550"/>
              <a:gd name="connsiteY5" fmla="*/ 3528000 h 3528000"/>
              <a:gd name="connsiteX6" fmla="*/ 550 w 5220550"/>
              <a:gd name="connsiteY6" fmla="*/ 3528000 h 3528000"/>
              <a:gd name="connsiteX7" fmla="*/ 1216 w 5220550"/>
              <a:gd name="connsiteY7" fmla="*/ 643 h 35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550" h="3528000">
                <a:moveTo>
                  <a:pt x="1216" y="643"/>
                </a:moveTo>
                <a:lnTo>
                  <a:pt x="5220550" y="0"/>
                </a:lnTo>
                <a:lnTo>
                  <a:pt x="5220550" y="0"/>
                </a:lnTo>
                <a:lnTo>
                  <a:pt x="5220550" y="2561646"/>
                </a:lnTo>
                <a:cubicBezTo>
                  <a:pt x="5220550" y="3095349"/>
                  <a:pt x="4787899" y="3528000"/>
                  <a:pt x="4254196" y="3528000"/>
                </a:cubicBezTo>
                <a:lnTo>
                  <a:pt x="550" y="3528000"/>
                </a:lnTo>
                <a:lnTo>
                  <a:pt x="550" y="3528000"/>
                </a:lnTo>
                <a:cubicBezTo>
                  <a:pt x="-1587" y="2355242"/>
                  <a:pt x="3353" y="1173401"/>
                  <a:pt x="1216" y="6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FA02BA85-AC2D-1B3A-AB6E-DED6B23E34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84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727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2803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E1AB3B2A-5149-20EF-B771-998D26E2173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9976521" y="0"/>
            <a:ext cx="2014887" cy="123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704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0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6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que 10">
            <a:extLst>
              <a:ext uri="{FF2B5EF4-FFF2-40B4-BE49-F238E27FC236}">
                <a16:creationId xmlns:a16="http://schemas.microsoft.com/office/drawing/2014/main" id="{F9256D7B-BA68-C07B-D282-0FB21203F5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757" y="242694"/>
            <a:ext cx="1026000" cy="90288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613F5234-DE72-9333-38A3-AC9234CE9F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757" y="6266938"/>
            <a:ext cx="1188000" cy="340346"/>
          </a:xfrm>
          <a:prstGeom prst="rect">
            <a:avLst/>
          </a:prstGeom>
        </p:spPr>
      </p:pic>
      <p:sp>
        <p:nvSpPr>
          <p:cNvPr id="15" name="Rectangle : avec coins arrondis en diagonale 13">
            <a:extLst>
              <a:ext uri="{FF2B5EF4-FFF2-40B4-BE49-F238E27FC236}">
                <a16:creationId xmlns:a16="http://schemas.microsoft.com/office/drawing/2014/main" id="{CA751C46-2559-D322-CCDE-177EBE4ACF79}"/>
              </a:ext>
            </a:extLst>
          </p:cNvPr>
          <p:cNvSpPr/>
          <p:nvPr userDrawn="1"/>
        </p:nvSpPr>
        <p:spPr>
          <a:xfrm>
            <a:off x="436858" y="1303506"/>
            <a:ext cx="11756079" cy="477074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202615"/>
              <a:gd name="connsiteY0" fmla="*/ 0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0 h 6356350"/>
              <a:gd name="connsiteX0" fmla="*/ 0 w 12202615"/>
              <a:gd name="connsiteY0" fmla="*/ 1624519 h 6356350"/>
              <a:gd name="connsiteX1" fmla="*/ 12192887 w 12202615"/>
              <a:gd name="connsiteY1" fmla="*/ 0 h 6356350"/>
              <a:gd name="connsiteX2" fmla="*/ 12202615 w 12202615"/>
              <a:gd name="connsiteY2" fmla="*/ 1585609 h 6356350"/>
              <a:gd name="connsiteX3" fmla="*/ 12192887 w 12202615"/>
              <a:gd name="connsiteY3" fmla="*/ 4596531 h 6356350"/>
              <a:gd name="connsiteX4" fmla="*/ 10433068 w 12202615"/>
              <a:gd name="connsiteY4" fmla="*/ 6356350 h 6356350"/>
              <a:gd name="connsiteX5" fmla="*/ 887 w 12202615"/>
              <a:gd name="connsiteY5" fmla="*/ 6356350 h 6356350"/>
              <a:gd name="connsiteX6" fmla="*/ 887 w 12202615"/>
              <a:gd name="connsiteY6" fmla="*/ 6356350 h 6356350"/>
              <a:gd name="connsiteX7" fmla="*/ 0 w 12202615"/>
              <a:gd name="connsiteY7" fmla="*/ 1624519 h 6356350"/>
              <a:gd name="connsiteX0" fmla="*/ 0 w 12202615"/>
              <a:gd name="connsiteY0" fmla="*/ 38910 h 4770741"/>
              <a:gd name="connsiteX1" fmla="*/ 12202615 w 12202615"/>
              <a:gd name="connsiteY1" fmla="*/ 0 h 4770741"/>
              <a:gd name="connsiteX2" fmla="*/ 12192887 w 12202615"/>
              <a:gd name="connsiteY2" fmla="*/ 3010922 h 4770741"/>
              <a:gd name="connsiteX3" fmla="*/ 10433068 w 12202615"/>
              <a:gd name="connsiteY3" fmla="*/ 4770741 h 4770741"/>
              <a:gd name="connsiteX4" fmla="*/ 887 w 12202615"/>
              <a:gd name="connsiteY4" fmla="*/ 4770741 h 4770741"/>
              <a:gd name="connsiteX5" fmla="*/ 887 w 12202615"/>
              <a:gd name="connsiteY5" fmla="*/ 4770741 h 4770741"/>
              <a:gd name="connsiteX6" fmla="*/ 0 w 12202615"/>
              <a:gd name="connsiteY6" fmla="*/ 38910 h 4770741"/>
              <a:gd name="connsiteX0" fmla="*/ 436858 w 12201729"/>
              <a:gd name="connsiteY0" fmla="*/ 0 h 4780469"/>
              <a:gd name="connsiteX1" fmla="*/ 12201729 w 12201729"/>
              <a:gd name="connsiteY1" fmla="*/ 9728 h 4780469"/>
              <a:gd name="connsiteX2" fmla="*/ 12192001 w 12201729"/>
              <a:gd name="connsiteY2" fmla="*/ 3020650 h 4780469"/>
              <a:gd name="connsiteX3" fmla="*/ 10432182 w 12201729"/>
              <a:gd name="connsiteY3" fmla="*/ 4780469 h 4780469"/>
              <a:gd name="connsiteX4" fmla="*/ 1 w 12201729"/>
              <a:gd name="connsiteY4" fmla="*/ 4780469 h 4780469"/>
              <a:gd name="connsiteX5" fmla="*/ 1 w 12201729"/>
              <a:gd name="connsiteY5" fmla="*/ 4780469 h 4780469"/>
              <a:gd name="connsiteX6" fmla="*/ 436858 w 12201729"/>
              <a:gd name="connsiteY6" fmla="*/ 0 h 4780469"/>
              <a:gd name="connsiteX0" fmla="*/ 436857 w 12201728"/>
              <a:gd name="connsiteY0" fmla="*/ 0 h 4780469"/>
              <a:gd name="connsiteX1" fmla="*/ 12201728 w 12201728"/>
              <a:gd name="connsiteY1" fmla="*/ 9728 h 4780469"/>
              <a:gd name="connsiteX2" fmla="*/ 12192000 w 12201728"/>
              <a:gd name="connsiteY2" fmla="*/ 3020650 h 4780469"/>
              <a:gd name="connsiteX3" fmla="*/ 10432181 w 12201728"/>
              <a:gd name="connsiteY3" fmla="*/ 4780469 h 4780469"/>
              <a:gd name="connsiteX4" fmla="*/ 0 w 12201728"/>
              <a:gd name="connsiteY4" fmla="*/ 4780469 h 4780469"/>
              <a:gd name="connsiteX5" fmla="*/ 437744 w 12201728"/>
              <a:gd name="connsiteY5" fmla="*/ 4770741 h 4780469"/>
              <a:gd name="connsiteX6" fmla="*/ 436857 w 12201728"/>
              <a:gd name="connsiteY6" fmla="*/ 0 h 4780469"/>
              <a:gd name="connsiteX0" fmla="*/ 0 w 11764871"/>
              <a:gd name="connsiteY0" fmla="*/ 0 h 4780469"/>
              <a:gd name="connsiteX1" fmla="*/ 11764871 w 11764871"/>
              <a:gd name="connsiteY1" fmla="*/ 9728 h 4780469"/>
              <a:gd name="connsiteX2" fmla="*/ 11755143 w 11764871"/>
              <a:gd name="connsiteY2" fmla="*/ 3020650 h 4780469"/>
              <a:gd name="connsiteX3" fmla="*/ 9995324 w 11764871"/>
              <a:gd name="connsiteY3" fmla="*/ 4780469 h 4780469"/>
              <a:gd name="connsiteX4" fmla="*/ 887 w 11764871"/>
              <a:gd name="connsiteY4" fmla="*/ 4770741 h 4780469"/>
              <a:gd name="connsiteX5" fmla="*/ 0 w 11764871"/>
              <a:gd name="connsiteY5" fmla="*/ 0 h 4780469"/>
              <a:gd name="connsiteX0" fmla="*/ 0 w 11755180"/>
              <a:gd name="connsiteY0" fmla="*/ 0 h 4780469"/>
              <a:gd name="connsiteX1" fmla="*/ 11550863 w 11755180"/>
              <a:gd name="connsiteY1" fmla="*/ 175098 h 4780469"/>
              <a:gd name="connsiteX2" fmla="*/ 11755143 w 11755180"/>
              <a:gd name="connsiteY2" fmla="*/ 3020650 h 4780469"/>
              <a:gd name="connsiteX3" fmla="*/ 9995324 w 11755180"/>
              <a:gd name="connsiteY3" fmla="*/ 4780469 h 4780469"/>
              <a:gd name="connsiteX4" fmla="*/ 887 w 11755180"/>
              <a:gd name="connsiteY4" fmla="*/ 4770741 h 4780469"/>
              <a:gd name="connsiteX5" fmla="*/ 0 w 11755180"/>
              <a:gd name="connsiteY5" fmla="*/ 0 h 4780469"/>
              <a:gd name="connsiteX0" fmla="*/ 0 w 11756079"/>
              <a:gd name="connsiteY0" fmla="*/ 0 h 4780469"/>
              <a:gd name="connsiteX1" fmla="*/ 11755144 w 11756079"/>
              <a:gd name="connsiteY1" fmla="*/ 9728 h 4780469"/>
              <a:gd name="connsiteX2" fmla="*/ 11755143 w 11756079"/>
              <a:gd name="connsiteY2" fmla="*/ 3020650 h 4780469"/>
              <a:gd name="connsiteX3" fmla="*/ 9995324 w 11756079"/>
              <a:gd name="connsiteY3" fmla="*/ 4780469 h 4780469"/>
              <a:gd name="connsiteX4" fmla="*/ 887 w 11756079"/>
              <a:gd name="connsiteY4" fmla="*/ 4770741 h 4780469"/>
              <a:gd name="connsiteX5" fmla="*/ 0 w 11756079"/>
              <a:gd name="connsiteY5" fmla="*/ 0 h 4780469"/>
              <a:gd name="connsiteX0" fmla="*/ 0 w 11756079"/>
              <a:gd name="connsiteY0" fmla="*/ 0 h 4770741"/>
              <a:gd name="connsiteX1" fmla="*/ 11755144 w 11756079"/>
              <a:gd name="connsiteY1" fmla="*/ 0 h 4770741"/>
              <a:gd name="connsiteX2" fmla="*/ 11755143 w 11756079"/>
              <a:gd name="connsiteY2" fmla="*/ 3010922 h 4770741"/>
              <a:gd name="connsiteX3" fmla="*/ 9995324 w 11756079"/>
              <a:gd name="connsiteY3" fmla="*/ 4770741 h 4770741"/>
              <a:gd name="connsiteX4" fmla="*/ 887 w 11756079"/>
              <a:gd name="connsiteY4" fmla="*/ 4761013 h 4770741"/>
              <a:gd name="connsiteX5" fmla="*/ 0 w 11756079"/>
              <a:gd name="connsiteY5" fmla="*/ 0 h 477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56079" h="4770741">
                <a:moveTo>
                  <a:pt x="0" y="0"/>
                </a:moveTo>
                <a:lnTo>
                  <a:pt x="11755144" y="0"/>
                </a:lnTo>
                <a:cubicBezTo>
                  <a:pt x="11751901" y="1003641"/>
                  <a:pt x="11758386" y="2007281"/>
                  <a:pt x="11755143" y="3010922"/>
                </a:cubicBezTo>
                <a:cubicBezTo>
                  <a:pt x="11755143" y="3982843"/>
                  <a:pt x="10967245" y="4770741"/>
                  <a:pt x="9995324" y="4770741"/>
                </a:cubicBezTo>
                <a:lnTo>
                  <a:pt x="887" y="4761013"/>
                </a:lnTo>
                <a:cubicBezTo>
                  <a:pt x="591" y="2642230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6693A77-8E0A-C9C2-DEC4-BA9EF13364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1830" y="1303506"/>
            <a:ext cx="11582837" cy="4752571"/>
          </a:xfrm>
        </p:spPr>
        <p:txBody>
          <a:bodyPr bIns="396000" anchor="ctr" anchorCtr="0">
            <a:normAutofit/>
          </a:bodyPr>
          <a:lstStyle>
            <a:lvl1pPr algn="l">
              <a:lnSpc>
                <a:spcPct val="100000"/>
              </a:lnSpc>
              <a:defRPr sz="1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Lorem ipsum</a:t>
            </a:r>
          </a:p>
        </p:txBody>
      </p:sp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89F9DEA7-35F6-70E6-D7A8-79CAB22FECD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9976521" y="0"/>
            <a:ext cx="2014887" cy="123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206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16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orient="horz" pos="822" userDrawn="1">
          <p15:clr>
            <a:srgbClr val="FBAE40"/>
          </p15:clr>
        </p15:guide>
        <p15:guide id="4" orient="horz" pos="2500" userDrawn="1">
          <p15:clr>
            <a:srgbClr val="FBAE40"/>
          </p15:clr>
        </p15:guide>
        <p15:guide id="5" pos="746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C62961FC-2D8B-67A2-299C-D255A87C4C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31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  <p15:guide id="5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5" name="Image 4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C4536AFA-6995-63D2-5B5C-27F999EAD2B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46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qiue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1046615"/>
            <a:ext cx="12192887" cy="5095721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1260629 h 6356350"/>
              <a:gd name="connsiteX1" fmla="*/ 12192887 w 12192887"/>
              <a:gd name="connsiteY1" fmla="*/ 0 h 6356350"/>
              <a:gd name="connsiteX2" fmla="*/ 12192887 w 12192887"/>
              <a:gd name="connsiteY2" fmla="*/ 1260629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1260629 h 6356350"/>
              <a:gd name="connsiteX0" fmla="*/ 0 w 12192887"/>
              <a:gd name="connsiteY0" fmla="*/ 0 h 5095721"/>
              <a:gd name="connsiteX1" fmla="*/ 12192887 w 12192887"/>
              <a:gd name="connsiteY1" fmla="*/ 0 h 5095721"/>
              <a:gd name="connsiteX2" fmla="*/ 12192887 w 12192887"/>
              <a:gd name="connsiteY2" fmla="*/ 3335902 h 5095721"/>
              <a:gd name="connsiteX3" fmla="*/ 10433068 w 12192887"/>
              <a:gd name="connsiteY3" fmla="*/ 5095721 h 5095721"/>
              <a:gd name="connsiteX4" fmla="*/ 887 w 12192887"/>
              <a:gd name="connsiteY4" fmla="*/ 5095721 h 5095721"/>
              <a:gd name="connsiteX5" fmla="*/ 887 w 12192887"/>
              <a:gd name="connsiteY5" fmla="*/ 5095721 h 5095721"/>
              <a:gd name="connsiteX6" fmla="*/ 0 w 12192887"/>
              <a:gd name="connsiteY6" fmla="*/ 0 h 509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887" h="5095721">
                <a:moveTo>
                  <a:pt x="0" y="0"/>
                </a:moveTo>
                <a:lnTo>
                  <a:pt x="12192887" y="0"/>
                </a:lnTo>
                <a:lnTo>
                  <a:pt x="12192887" y="3335902"/>
                </a:lnTo>
                <a:cubicBezTo>
                  <a:pt x="12192887" y="4307823"/>
                  <a:pt x="11404989" y="5095721"/>
                  <a:pt x="10433068" y="5095721"/>
                </a:cubicBezTo>
                <a:lnTo>
                  <a:pt x="887" y="5095721"/>
                </a:lnTo>
                <a:lnTo>
                  <a:pt x="887" y="5095721"/>
                </a:lnTo>
                <a:cubicBezTo>
                  <a:pt x="591" y="2976938"/>
                  <a:pt x="296" y="211878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rubrique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2DDA6F97-A637-AA90-C942-435DA7FFED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3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qu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74C2250-B736-6E72-0777-363EBDC839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47600"/>
            <a:ext cx="12193874" cy="5106478"/>
          </a:xfrm>
          <a:custGeom>
            <a:avLst/>
            <a:gdLst>
              <a:gd name="connsiteX0" fmla="*/ 1749955 w 12192000"/>
              <a:gd name="connsiteY0" fmla="*/ 0 h 5097600"/>
              <a:gd name="connsiteX1" fmla="*/ 12192000 w 12192000"/>
              <a:gd name="connsiteY1" fmla="*/ 0 h 5097600"/>
              <a:gd name="connsiteX2" fmla="*/ 12192000 w 12192000"/>
              <a:gd name="connsiteY2" fmla="*/ 0 h 5097600"/>
              <a:gd name="connsiteX3" fmla="*/ 12192000 w 12192000"/>
              <a:gd name="connsiteY3" fmla="*/ 3347645 h 5097600"/>
              <a:gd name="connsiteX4" fmla="*/ 10442045 w 12192000"/>
              <a:gd name="connsiteY4" fmla="*/ 5097600 h 5097600"/>
              <a:gd name="connsiteX5" fmla="*/ 0 w 12192000"/>
              <a:gd name="connsiteY5" fmla="*/ 5097600 h 5097600"/>
              <a:gd name="connsiteX6" fmla="*/ 0 w 12192000"/>
              <a:gd name="connsiteY6" fmla="*/ 5097600 h 5097600"/>
              <a:gd name="connsiteX7" fmla="*/ 0 w 12192000"/>
              <a:gd name="connsiteY7" fmla="*/ 1749955 h 5097600"/>
              <a:gd name="connsiteX8" fmla="*/ 1749955 w 12192000"/>
              <a:gd name="connsiteY8" fmla="*/ 0 h 5097600"/>
              <a:gd name="connsiteX0" fmla="*/ 1749955 w 12192000"/>
              <a:gd name="connsiteY0" fmla="*/ 0 h 5097600"/>
              <a:gd name="connsiteX1" fmla="*/ 12192000 w 12192000"/>
              <a:gd name="connsiteY1" fmla="*/ 0 h 5097600"/>
              <a:gd name="connsiteX2" fmla="*/ 12192000 w 12192000"/>
              <a:gd name="connsiteY2" fmla="*/ 0 h 5097600"/>
              <a:gd name="connsiteX3" fmla="*/ 12192000 w 12192000"/>
              <a:gd name="connsiteY3" fmla="*/ 3347645 h 5097600"/>
              <a:gd name="connsiteX4" fmla="*/ 10442045 w 12192000"/>
              <a:gd name="connsiteY4" fmla="*/ 5097600 h 5097600"/>
              <a:gd name="connsiteX5" fmla="*/ 0 w 12192000"/>
              <a:gd name="connsiteY5" fmla="*/ 5097600 h 5097600"/>
              <a:gd name="connsiteX6" fmla="*/ 0 w 12192000"/>
              <a:gd name="connsiteY6" fmla="*/ 5097600 h 5097600"/>
              <a:gd name="connsiteX7" fmla="*/ 1749955 w 12192000"/>
              <a:gd name="connsiteY7" fmla="*/ 0 h 5097600"/>
              <a:gd name="connsiteX0" fmla="*/ 0 w 12202751"/>
              <a:gd name="connsiteY0" fmla="*/ 0 h 5097600"/>
              <a:gd name="connsiteX1" fmla="*/ 12202751 w 12202751"/>
              <a:gd name="connsiteY1" fmla="*/ 0 h 5097600"/>
              <a:gd name="connsiteX2" fmla="*/ 12202751 w 12202751"/>
              <a:gd name="connsiteY2" fmla="*/ 0 h 5097600"/>
              <a:gd name="connsiteX3" fmla="*/ 12202751 w 12202751"/>
              <a:gd name="connsiteY3" fmla="*/ 3347645 h 5097600"/>
              <a:gd name="connsiteX4" fmla="*/ 10452796 w 12202751"/>
              <a:gd name="connsiteY4" fmla="*/ 5097600 h 5097600"/>
              <a:gd name="connsiteX5" fmla="*/ 10751 w 12202751"/>
              <a:gd name="connsiteY5" fmla="*/ 5097600 h 5097600"/>
              <a:gd name="connsiteX6" fmla="*/ 10751 w 12202751"/>
              <a:gd name="connsiteY6" fmla="*/ 5097600 h 5097600"/>
              <a:gd name="connsiteX7" fmla="*/ 0 w 12202751"/>
              <a:gd name="connsiteY7" fmla="*/ 0 h 5097600"/>
              <a:gd name="connsiteX0" fmla="*/ 0 w 12202751"/>
              <a:gd name="connsiteY0" fmla="*/ 0 h 5097600"/>
              <a:gd name="connsiteX1" fmla="*/ 12202751 w 12202751"/>
              <a:gd name="connsiteY1" fmla="*/ 0 h 5097600"/>
              <a:gd name="connsiteX2" fmla="*/ 12202751 w 12202751"/>
              <a:gd name="connsiteY2" fmla="*/ 0 h 5097600"/>
              <a:gd name="connsiteX3" fmla="*/ 12202751 w 12202751"/>
              <a:gd name="connsiteY3" fmla="*/ 3347645 h 5097600"/>
              <a:gd name="connsiteX4" fmla="*/ 10452796 w 12202751"/>
              <a:gd name="connsiteY4" fmla="*/ 5097600 h 5097600"/>
              <a:gd name="connsiteX5" fmla="*/ 10751 w 12202751"/>
              <a:gd name="connsiteY5" fmla="*/ 5097600 h 5097600"/>
              <a:gd name="connsiteX6" fmla="*/ 10751 w 12202751"/>
              <a:gd name="connsiteY6" fmla="*/ 5097600 h 5097600"/>
              <a:gd name="connsiteX7" fmla="*/ 0 w 12202751"/>
              <a:gd name="connsiteY7" fmla="*/ 0 h 5097600"/>
              <a:gd name="connsiteX0" fmla="*/ 0 w 12193874"/>
              <a:gd name="connsiteY0" fmla="*/ 0 h 5106478"/>
              <a:gd name="connsiteX1" fmla="*/ 12193874 w 12193874"/>
              <a:gd name="connsiteY1" fmla="*/ 8878 h 5106478"/>
              <a:gd name="connsiteX2" fmla="*/ 12193874 w 12193874"/>
              <a:gd name="connsiteY2" fmla="*/ 8878 h 5106478"/>
              <a:gd name="connsiteX3" fmla="*/ 12193874 w 12193874"/>
              <a:gd name="connsiteY3" fmla="*/ 3356523 h 5106478"/>
              <a:gd name="connsiteX4" fmla="*/ 10443919 w 12193874"/>
              <a:gd name="connsiteY4" fmla="*/ 5106478 h 5106478"/>
              <a:gd name="connsiteX5" fmla="*/ 1874 w 12193874"/>
              <a:gd name="connsiteY5" fmla="*/ 5106478 h 5106478"/>
              <a:gd name="connsiteX6" fmla="*/ 1874 w 12193874"/>
              <a:gd name="connsiteY6" fmla="*/ 5106478 h 5106478"/>
              <a:gd name="connsiteX7" fmla="*/ 0 w 12193874"/>
              <a:gd name="connsiteY7" fmla="*/ 0 h 51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874" h="5106478">
                <a:moveTo>
                  <a:pt x="0" y="0"/>
                </a:moveTo>
                <a:lnTo>
                  <a:pt x="12193874" y="8878"/>
                </a:lnTo>
                <a:lnTo>
                  <a:pt x="12193874" y="8878"/>
                </a:lnTo>
                <a:lnTo>
                  <a:pt x="12193874" y="3356523"/>
                </a:lnTo>
                <a:cubicBezTo>
                  <a:pt x="12193874" y="4322996"/>
                  <a:pt x="11410392" y="5106478"/>
                  <a:pt x="10443919" y="5106478"/>
                </a:cubicBezTo>
                <a:lnTo>
                  <a:pt x="1874" y="5106478"/>
                </a:lnTo>
                <a:lnTo>
                  <a:pt x="1874" y="5106478"/>
                </a:lnTo>
                <a:cubicBezTo>
                  <a:pt x="-1710" y="3407278"/>
                  <a:pt x="3584" y="169920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4386" y="1046614"/>
            <a:ext cx="11922708" cy="5095721"/>
          </a:xfrm>
        </p:spPr>
        <p:txBody>
          <a:bodyPr bIns="432000" anchor="ctr" anchorCtr="0">
            <a:normAutofit/>
          </a:bodyPr>
          <a:lstStyle>
            <a:lvl1pPr>
              <a:defRPr sz="8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rub</a:t>
            </a:r>
            <a:r>
              <a:rPr lang="fr-FR" dirty="0"/>
              <a:t>.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3" name="Image 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13F9A5D8-F92D-01CC-7409-DA0B727933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90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orient="horz" pos="663" userDrawn="1">
          <p15:clr>
            <a:srgbClr val="FBAE40"/>
          </p15:clr>
        </p15:guide>
        <p15:guide id="4" orient="horz" pos="386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diagonale 13">
            <a:extLst>
              <a:ext uri="{FF2B5EF4-FFF2-40B4-BE49-F238E27FC236}">
                <a16:creationId xmlns:a16="http://schemas.microsoft.com/office/drawing/2014/main" id="{DBC2ED78-D0BA-80B4-20AA-2BE0BA48D3FE}"/>
              </a:ext>
            </a:extLst>
          </p:cNvPr>
          <p:cNvSpPr/>
          <p:nvPr userDrawn="1"/>
        </p:nvSpPr>
        <p:spPr>
          <a:xfrm>
            <a:off x="-888" y="0"/>
            <a:ext cx="12192887" cy="6356350"/>
          </a:xfrm>
          <a:custGeom>
            <a:avLst/>
            <a:gdLst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0 w 12192000"/>
              <a:gd name="connsiteY7" fmla="*/ 1759819 h 6356350"/>
              <a:gd name="connsiteX8" fmla="*/ 1759819 w 12192000"/>
              <a:gd name="connsiteY8" fmla="*/ 0 h 6356350"/>
              <a:gd name="connsiteX0" fmla="*/ 1759819 w 12192000"/>
              <a:gd name="connsiteY0" fmla="*/ 0 h 6356350"/>
              <a:gd name="connsiteX1" fmla="*/ 12192000 w 12192000"/>
              <a:gd name="connsiteY1" fmla="*/ 0 h 6356350"/>
              <a:gd name="connsiteX2" fmla="*/ 12192000 w 12192000"/>
              <a:gd name="connsiteY2" fmla="*/ 0 h 6356350"/>
              <a:gd name="connsiteX3" fmla="*/ 12192000 w 12192000"/>
              <a:gd name="connsiteY3" fmla="*/ 4596531 h 6356350"/>
              <a:gd name="connsiteX4" fmla="*/ 10432181 w 12192000"/>
              <a:gd name="connsiteY4" fmla="*/ 6356350 h 6356350"/>
              <a:gd name="connsiteX5" fmla="*/ 0 w 12192000"/>
              <a:gd name="connsiteY5" fmla="*/ 6356350 h 6356350"/>
              <a:gd name="connsiteX6" fmla="*/ 0 w 12192000"/>
              <a:gd name="connsiteY6" fmla="*/ 6356350 h 6356350"/>
              <a:gd name="connsiteX7" fmla="*/ 1759819 w 12192000"/>
              <a:gd name="connsiteY7" fmla="*/ 0 h 6356350"/>
              <a:gd name="connsiteX0" fmla="*/ 0 w 12192887"/>
              <a:gd name="connsiteY0" fmla="*/ 0 h 6356350"/>
              <a:gd name="connsiteX1" fmla="*/ 12192887 w 12192887"/>
              <a:gd name="connsiteY1" fmla="*/ 0 h 6356350"/>
              <a:gd name="connsiteX2" fmla="*/ 12192887 w 12192887"/>
              <a:gd name="connsiteY2" fmla="*/ 0 h 6356350"/>
              <a:gd name="connsiteX3" fmla="*/ 12192887 w 12192887"/>
              <a:gd name="connsiteY3" fmla="*/ 4596531 h 6356350"/>
              <a:gd name="connsiteX4" fmla="*/ 10433068 w 12192887"/>
              <a:gd name="connsiteY4" fmla="*/ 6356350 h 6356350"/>
              <a:gd name="connsiteX5" fmla="*/ 887 w 12192887"/>
              <a:gd name="connsiteY5" fmla="*/ 6356350 h 6356350"/>
              <a:gd name="connsiteX6" fmla="*/ 887 w 12192887"/>
              <a:gd name="connsiteY6" fmla="*/ 6356350 h 6356350"/>
              <a:gd name="connsiteX7" fmla="*/ 0 w 12192887"/>
              <a:gd name="connsiteY7" fmla="*/ 0 h 635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887" h="6356350">
                <a:moveTo>
                  <a:pt x="0" y="0"/>
                </a:moveTo>
                <a:lnTo>
                  <a:pt x="12192887" y="0"/>
                </a:lnTo>
                <a:lnTo>
                  <a:pt x="12192887" y="0"/>
                </a:lnTo>
                <a:lnTo>
                  <a:pt x="12192887" y="4596531"/>
                </a:lnTo>
                <a:cubicBezTo>
                  <a:pt x="12192887" y="5568452"/>
                  <a:pt x="11404989" y="6356350"/>
                  <a:pt x="10433068" y="6356350"/>
                </a:cubicBezTo>
                <a:lnTo>
                  <a:pt x="887" y="6356350"/>
                </a:lnTo>
                <a:lnTo>
                  <a:pt x="887" y="6356350"/>
                </a:lnTo>
                <a:cubicBezTo>
                  <a:pt x="591" y="4237567"/>
                  <a:pt x="296" y="211878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944563"/>
            <a:ext cx="12192000" cy="5913437"/>
          </a:xfrm>
          <a:solidFill>
            <a:schemeClr val="accent3"/>
          </a:solidFill>
        </p:spPr>
        <p:txBody>
          <a:bodyPr/>
          <a:lstStyle>
            <a:lvl1pPr algn="ctr"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Contenu / Texte / Image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2" name="Image 1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579871F-D559-CC1F-31BA-BAAB065994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86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5" userDrawn="1">
          <p15:clr>
            <a:srgbClr val="FBAE40"/>
          </p15:clr>
        </p15:guide>
        <p15:guide id="3" orient="horz" pos="399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45931FD-9767-D9CE-A360-5A0232D672AA}"/>
              </a:ext>
            </a:extLst>
          </p:cNvPr>
          <p:cNvSpPr/>
          <p:nvPr userDrawn="1"/>
        </p:nvSpPr>
        <p:spPr>
          <a:xfrm>
            <a:off x="-888" y="943583"/>
            <a:ext cx="12192000" cy="59144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A3893F-1D62-657F-2FA0-B52A516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AD60B-65E2-8C5C-9325-4F15235C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2168524"/>
            <a:ext cx="9864725" cy="4032000"/>
          </a:xfrm>
        </p:spPr>
        <p:txBody>
          <a:bodyPr/>
          <a:lstStyle>
            <a:lvl1pPr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8B8E2-1B10-B16E-2281-67489FAC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73108-8F1E-87C0-7513-16BF158A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D7070589-C160-6278-84E4-23EA231B6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7351" y="189433"/>
            <a:ext cx="630000" cy="554400"/>
          </a:xfrm>
          <a:prstGeom prst="rect">
            <a:avLst/>
          </a:prstGeom>
        </p:spPr>
      </p:pic>
      <p:pic>
        <p:nvPicPr>
          <p:cNvPr id="7" name="Image 6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B7189DDB-3F53-D1B3-BA2C-9F2840507A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6"/>
          <a:stretch/>
        </p:blipFill>
        <p:spPr>
          <a:xfrm>
            <a:off x="1084645" y="193190"/>
            <a:ext cx="94050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8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5" userDrawn="1">
          <p15:clr>
            <a:srgbClr val="FBAE40"/>
          </p15:clr>
        </p15:guide>
        <p15:guide id="3" orient="horz" pos="1094" userDrawn="1">
          <p15:clr>
            <a:srgbClr val="FBAE40"/>
          </p15:clr>
        </p15:guide>
        <p15:guide id="4" pos="733" userDrawn="1">
          <p15:clr>
            <a:srgbClr val="FBAE40"/>
          </p15:clr>
        </p15:guide>
        <p15:guide id="5" pos="6947" userDrawn="1">
          <p15:clr>
            <a:srgbClr val="FBAE40"/>
          </p15:clr>
        </p15:guide>
        <p15:guide id="6" orient="horz" pos="3997" userDrawn="1">
          <p15:clr>
            <a:srgbClr val="FBAE40"/>
          </p15:clr>
        </p15:guide>
        <p15:guide id="7" orient="horz" pos="136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9070416-5ED1-358F-AA5A-B78917E73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01121"/>
            <a:ext cx="11028363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21DC6D-7E4C-A4DA-BC06-37DA22571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3638" y="2349499"/>
            <a:ext cx="9864725" cy="3827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Deuxième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Troisième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Quatrième niveau</a:t>
            </a:r>
          </a:p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F346F8-B373-ECE0-7314-9453134F1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637" y="6356350"/>
            <a:ext cx="9864725" cy="501650"/>
          </a:xfrm>
          <a:prstGeom prst="rect">
            <a:avLst/>
          </a:prstGeom>
        </p:spPr>
        <p:txBody>
          <a:bodyPr vert="horz" lIns="0" tIns="0" rIns="0" bIns="3600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4F6DFD-9577-CB9A-6473-CEDEDC0AC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8362" y="6356350"/>
            <a:ext cx="1163638" cy="5016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4412EEA0-CD12-41BE-A97D-AD8CAE309B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26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64" r:id="rId5"/>
    <p:sldLayoutId id="2147483665" r:id="rId6"/>
    <p:sldLayoutId id="2147483666" r:id="rId7"/>
    <p:sldLayoutId id="2147483663" r:id="rId8"/>
    <p:sldLayoutId id="2147483667" r:id="rId9"/>
    <p:sldLayoutId id="2147483660" r:id="rId10"/>
    <p:sldLayoutId id="2147483669" r:id="rId11"/>
    <p:sldLayoutId id="2147483672" r:id="rId12"/>
    <p:sldLayoutId id="2147483670" r:id="rId13"/>
    <p:sldLayoutId id="2147483673" r:id="rId14"/>
    <p:sldLayoutId id="2147483671" r:id="rId15"/>
    <p:sldLayoutId id="2147483659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lang="fr-FR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26" Type="http://schemas.openxmlformats.org/officeDocument/2006/relationships/image" Target="../media/image65.png"/><Relationship Id="rId3" Type="http://schemas.openxmlformats.org/officeDocument/2006/relationships/image" Target="../media/image42.png"/><Relationship Id="rId21" Type="http://schemas.openxmlformats.org/officeDocument/2006/relationships/image" Target="../media/image60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5" Type="http://schemas.openxmlformats.org/officeDocument/2006/relationships/image" Target="../media/image64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29" Type="http://schemas.openxmlformats.org/officeDocument/2006/relationships/image" Target="../media/image6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24" Type="http://schemas.openxmlformats.org/officeDocument/2006/relationships/image" Target="../media/image63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23" Type="http://schemas.openxmlformats.org/officeDocument/2006/relationships/image" Target="../media/image62.png"/><Relationship Id="rId28" Type="http://schemas.openxmlformats.org/officeDocument/2006/relationships/image" Target="../media/image67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Relationship Id="rId22" Type="http://schemas.openxmlformats.org/officeDocument/2006/relationships/image" Target="../media/image61.png"/><Relationship Id="rId27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26" Type="http://schemas.openxmlformats.org/officeDocument/2006/relationships/image" Target="../media/image93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5" Type="http://schemas.openxmlformats.org/officeDocument/2006/relationships/image" Target="../media/image92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24" Type="http://schemas.openxmlformats.org/officeDocument/2006/relationships/image" Target="../media/image91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28" Type="http://schemas.openxmlformats.org/officeDocument/2006/relationships/image" Target="../media/image95.pn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Relationship Id="rId22" Type="http://schemas.openxmlformats.org/officeDocument/2006/relationships/image" Target="../media/image89.png"/><Relationship Id="rId27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png"/><Relationship Id="rId18" Type="http://schemas.openxmlformats.org/officeDocument/2006/relationships/image" Target="../media/image113.png"/><Relationship Id="rId26" Type="http://schemas.openxmlformats.org/officeDocument/2006/relationships/image" Target="../media/image121.png"/><Relationship Id="rId3" Type="http://schemas.openxmlformats.org/officeDocument/2006/relationships/image" Target="../media/image98.png"/><Relationship Id="rId21" Type="http://schemas.openxmlformats.org/officeDocument/2006/relationships/image" Target="../media/image116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17" Type="http://schemas.openxmlformats.org/officeDocument/2006/relationships/image" Target="../media/image112.png"/><Relationship Id="rId25" Type="http://schemas.openxmlformats.org/officeDocument/2006/relationships/image" Target="../media/image120.png"/><Relationship Id="rId2" Type="http://schemas.openxmlformats.org/officeDocument/2006/relationships/image" Target="../media/image97.png"/><Relationship Id="rId16" Type="http://schemas.openxmlformats.org/officeDocument/2006/relationships/image" Target="../media/image111.png"/><Relationship Id="rId20" Type="http://schemas.openxmlformats.org/officeDocument/2006/relationships/image" Target="../media/image115.png"/><Relationship Id="rId29" Type="http://schemas.openxmlformats.org/officeDocument/2006/relationships/image" Target="../media/image12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24" Type="http://schemas.openxmlformats.org/officeDocument/2006/relationships/image" Target="../media/image119.png"/><Relationship Id="rId5" Type="http://schemas.openxmlformats.org/officeDocument/2006/relationships/image" Target="../media/image100.png"/><Relationship Id="rId15" Type="http://schemas.openxmlformats.org/officeDocument/2006/relationships/image" Target="../media/image110.png"/><Relationship Id="rId23" Type="http://schemas.openxmlformats.org/officeDocument/2006/relationships/image" Target="../media/image118.png"/><Relationship Id="rId28" Type="http://schemas.openxmlformats.org/officeDocument/2006/relationships/image" Target="../media/image123.png"/><Relationship Id="rId10" Type="http://schemas.openxmlformats.org/officeDocument/2006/relationships/image" Target="../media/image105.png"/><Relationship Id="rId19" Type="http://schemas.openxmlformats.org/officeDocument/2006/relationships/image" Target="../media/image114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109.png"/><Relationship Id="rId22" Type="http://schemas.openxmlformats.org/officeDocument/2006/relationships/image" Target="../media/image117.png"/><Relationship Id="rId27" Type="http://schemas.openxmlformats.org/officeDocument/2006/relationships/image" Target="../media/image1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13" Type="http://schemas.openxmlformats.org/officeDocument/2006/relationships/image" Target="../media/image136.png"/><Relationship Id="rId18" Type="http://schemas.openxmlformats.org/officeDocument/2006/relationships/image" Target="../media/image141.png"/><Relationship Id="rId26" Type="http://schemas.openxmlformats.org/officeDocument/2006/relationships/image" Target="../media/image149.png"/><Relationship Id="rId3" Type="http://schemas.openxmlformats.org/officeDocument/2006/relationships/image" Target="../media/image126.png"/><Relationship Id="rId21" Type="http://schemas.openxmlformats.org/officeDocument/2006/relationships/image" Target="../media/image144.png"/><Relationship Id="rId7" Type="http://schemas.openxmlformats.org/officeDocument/2006/relationships/image" Target="../media/image130.png"/><Relationship Id="rId12" Type="http://schemas.openxmlformats.org/officeDocument/2006/relationships/image" Target="../media/image135.png"/><Relationship Id="rId17" Type="http://schemas.openxmlformats.org/officeDocument/2006/relationships/image" Target="../media/image140.png"/><Relationship Id="rId25" Type="http://schemas.openxmlformats.org/officeDocument/2006/relationships/image" Target="../media/image148.png"/><Relationship Id="rId2" Type="http://schemas.openxmlformats.org/officeDocument/2006/relationships/image" Target="../media/image125.png"/><Relationship Id="rId16" Type="http://schemas.openxmlformats.org/officeDocument/2006/relationships/image" Target="../media/image139.png"/><Relationship Id="rId20" Type="http://schemas.openxmlformats.org/officeDocument/2006/relationships/image" Target="../media/image143.png"/><Relationship Id="rId29" Type="http://schemas.openxmlformats.org/officeDocument/2006/relationships/image" Target="../media/image15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9.png"/><Relationship Id="rId11" Type="http://schemas.openxmlformats.org/officeDocument/2006/relationships/image" Target="../media/image134.png"/><Relationship Id="rId24" Type="http://schemas.openxmlformats.org/officeDocument/2006/relationships/image" Target="../media/image147.png"/><Relationship Id="rId5" Type="http://schemas.openxmlformats.org/officeDocument/2006/relationships/image" Target="../media/image128.png"/><Relationship Id="rId15" Type="http://schemas.openxmlformats.org/officeDocument/2006/relationships/image" Target="../media/image138.png"/><Relationship Id="rId23" Type="http://schemas.openxmlformats.org/officeDocument/2006/relationships/image" Target="../media/image146.png"/><Relationship Id="rId28" Type="http://schemas.openxmlformats.org/officeDocument/2006/relationships/image" Target="../media/image151.png"/><Relationship Id="rId10" Type="http://schemas.openxmlformats.org/officeDocument/2006/relationships/image" Target="../media/image133.png"/><Relationship Id="rId19" Type="http://schemas.openxmlformats.org/officeDocument/2006/relationships/image" Target="../media/image142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Relationship Id="rId14" Type="http://schemas.openxmlformats.org/officeDocument/2006/relationships/image" Target="../media/image137.png"/><Relationship Id="rId22" Type="http://schemas.openxmlformats.org/officeDocument/2006/relationships/image" Target="../media/image145.png"/><Relationship Id="rId27" Type="http://schemas.openxmlformats.org/officeDocument/2006/relationships/image" Target="../media/image1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0F9C7AD-AE3C-9CC9-3E9A-0D740D40C8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C1151F2-2A78-674A-DD66-CBB0F6435F4E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353797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B4040B2-083F-BDA4-ADC9-3F9ECEA7A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424D375D-C340-E3FA-4110-DCAF394A3D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031390"/>
              </p:ext>
            </p:extLst>
          </p:nvPr>
        </p:nvGraphicFramePr>
        <p:xfrm>
          <a:off x="1163638" y="2168525"/>
          <a:ext cx="9864725" cy="2225040"/>
        </p:xfrm>
        <a:graphic>
          <a:graphicData uri="http://schemas.openxmlformats.org/drawingml/2006/table">
            <a:tbl>
              <a:tblPr firstRow="1" bandRow="1"/>
              <a:tblGrid>
                <a:gridCol w="1972945">
                  <a:extLst>
                    <a:ext uri="{9D8B030D-6E8A-4147-A177-3AD203B41FA5}">
                      <a16:colId xmlns:a16="http://schemas.microsoft.com/office/drawing/2014/main" val="1393692885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4153929631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2905547730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1641491174"/>
                    </a:ext>
                  </a:extLst>
                </a:gridCol>
                <a:gridCol w="1972945">
                  <a:extLst>
                    <a:ext uri="{9D8B030D-6E8A-4147-A177-3AD203B41FA5}">
                      <a16:colId xmlns:a16="http://schemas.microsoft.com/office/drawing/2014/main" val="1678632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A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B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C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D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E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024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978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398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843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604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525478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CCE482-EDFB-5093-5095-DC4EC3C0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B9308C-705F-32FD-F46E-7873D091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10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187CB42-5B33-4668-33E6-64A277F1A4A7}"/>
              </a:ext>
            </a:extLst>
          </p:cNvPr>
          <p:cNvSpPr txBox="1"/>
          <p:nvPr/>
        </p:nvSpPr>
        <p:spPr>
          <a:xfrm rot="21104503">
            <a:off x="8117990" y="1432455"/>
            <a:ext cx="264784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Tableau rouge ou bleu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D86395-C7A5-0848-6C55-283E4FC058A4}"/>
              </a:ext>
            </a:extLst>
          </p:cNvPr>
          <p:cNvSpPr txBox="1"/>
          <p:nvPr/>
        </p:nvSpPr>
        <p:spPr>
          <a:xfrm rot="21104503">
            <a:off x="4628263" y="5634751"/>
            <a:ext cx="250337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Footer rouge ou bleu</a:t>
            </a:r>
          </a:p>
        </p:txBody>
      </p:sp>
    </p:spTree>
    <p:extLst>
      <p:ext uri="{BB962C8B-B14F-4D97-AF65-F5344CB8AC3E}">
        <p14:creationId xmlns:p14="http://schemas.microsoft.com/office/powerpoint/2010/main" val="445368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A142D1A-BEEA-B8B7-4245-31554E4C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F6912A74-7BC3-6537-A1D4-563FCE972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032868"/>
              </p:ext>
            </p:extLst>
          </p:nvPr>
        </p:nvGraphicFramePr>
        <p:xfrm>
          <a:off x="3409326" y="2291134"/>
          <a:ext cx="5373348" cy="382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07CA3E-A20B-FBF1-453A-76E361DB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95A793-C270-E419-03E0-B3959BEFF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11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9AE2B4-1160-CB13-DCC8-71C832FDD0C7}"/>
              </a:ext>
            </a:extLst>
          </p:cNvPr>
          <p:cNvSpPr txBox="1"/>
          <p:nvPr/>
        </p:nvSpPr>
        <p:spPr>
          <a:xfrm rot="21104503">
            <a:off x="8976527" y="5690269"/>
            <a:ext cx="250337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Footer rouge ou bleu</a:t>
            </a:r>
          </a:p>
        </p:txBody>
      </p:sp>
    </p:spTree>
    <p:extLst>
      <p:ext uri="{BB962C8B-B14F-4D97-AF65-F5344CB8AC3E}">
        <p14:creationId xmlns:p14="http://schemas.microsoft.com/office/powerpoint/2010/main" val="4040465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DCCD241-AFF3-13F6-864A-CFBF055F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241C981-0D22-062C-FA70-BAB49DB82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esse </a:t>
            </a:r>
            <a:r>
              <a:rPr lang="fr-FR" dirty="0" err="1"/>
              <a:t>molestie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CB57BC-35CE-4F9B-8CBE-DABC7FEF9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D8A4EF-F284-8C82-A9AD-76D33CC4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12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DB69D29C-38F9-B82A-B6AD-4CCDD495293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esse </a:t>
            </a:r>
            <a:r>
              <a:rPr lang="fr-FR" dirty="0" err="1"/>
              <a:t>molestie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081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8D27B-91D4-0745-2346-A4056ADC5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67D8F4D-5399-7C6F-47FA-5BBCCC4A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50A29BA-ABDD-6E2C-98AA-E8AF273CD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638" y="3735421"/>
            <a:ext cx="4565953" cy="2465848"/>
          </a:xfrm>
        </p:spPr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3A0FBE-6085-F945-033A-808050C04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EE4FCF-7827-36F8-45EB-C3177F61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13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88EB1BBD-4BEC-DCBB-3EDA-24820143EE4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62409" y="3735418"/>
            <a:ext cx="4565953" cy="2465849"/>
          </a:xfrm>
        </p:spPr>
        <p:txBody>
          <a:bodyPr/>
          <a:lstStyle/>
          <a:p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.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820E6EAD-4587-689C-FB48-10DABEF81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3637" y="2313000"/>
            <a:ext cx="1116000" cy="1116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0F270578-D321-16F1-B5B4-76EAEB4B8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62409" y="2313000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4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4639C-2D60-D3DE-116E-D26B718E5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FA0C070-07CC-A3D3-D4E3-432765175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AF78BD-3134-5EC2-A822-993427C9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D9B0A0-09D6-6077-3132-AA6CCE79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14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5186048-B924-7EFF-BB8C-9063EBC8BE0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16613" y="3619927"/>
            <a:ext cx="5111750" cy="2580597"/>
          </a:xfrm>
        </p:spPr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consectetuer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diam </a:t>
            </a:r>
            <a:r>
              <a:rPr lang="fr-FR" dirty="0" err="1"/>
              <a:t>nonummy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euismod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 ut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Ut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</a:t>
            </a:r>
            <a:r>
              <a:rPr lang="fr-FR" dirty="0"/>
              <a:t> </a:t>
            </a:r>
            <a:r>
              <a:rPr lang="fr-FR" dirty="0" err="1"/>
              <a:t>tation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 </a:t>
            </a:r>
            <a:r>
              <a:rPr lang="fr-FR" dirty="0" err="1"/>
              <a:t>nisl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iriure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hendrerit</a:t>
            </a:r>
            <a:r>
              <a:rPr lang="fr-FR" dirty="0"/>
              <a:t> in </a:t>
            </a:r>
            <a:r>
              <a:rPr lang="fr-FR" dirty="0" err="1"/>
              <a:t>vulputate</a:t>
            </a:r>
            <a:r>
              <a:rPr lang="fr-FR" dirty="0"/>
              <a:t>.</a:t>
            </a:r>
          </a:p>
        </p:txBody>
      </p:sp>
      <p:pic>
        <p:nvPicPr>
          <p:cNvPr id="11" name="Espace réservé pour une image  10" descr="Une image contenant Aliments naturels, produits, Super-aliments, Végétalisme&#10;&#10;Description générée automatiquement">
            <a:extLst>
              <a:ext uri="{FF2B5EF4-FFF2-40B4-BE49-F238E27FC236}">
                <a16:creationId xmlns:a16="http://schemas.microsoft.com/office/drawing/2014/main" id="{0376FE17-866A-C935-34E8-9218A17985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2" r="668"/>
          <a:stretch/>
        </p:blipFill>
        <p:spPr>
          <a:xfrm>
            <a:off x="0" y="2168524"/>
            <a:ext cx="5202000" cy="3528000"/>
          </a:xfr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B484CA7B-708C-9C20-47EE-F0C963151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16613" y="2168525"/>
            <a:ext cx="1116000" cy="1116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353CA3F3-52AC-95A8-69D4-34A4F49289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19247" y="2168524"/>
            <a:ext cx="1116000" cy="111600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86DF9BB4-9D4E-F717-7EBD-7D09C54363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21882" y="2168525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4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5ECE69E4-DC21-43E9-9C92-22F53FAF29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BB61C4B6-B16C-B830-D7B0-197BE1BD1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1903804"/>
            <a:ext cx="1116000" cy="1116000"/>
          </a:xfrm>
          <a:prstGeom prst="rect">
            <a:avLst/>
          </a:prstGeom>
        </p:spPr>
      </p:pic>
      <p:pic>
        <p:nvPicPr>
          <p:cNvPr id="10" name="Image 9" descr="Une image contenant clipart, Graphique, cercle, créativité&#10;&#10;Description générée automatiquement">
            <a:extLst>
              <a:ext uri="{FF2B5EF4-FFF2-40B4-BE49-F238E27FC236}">
                <a16:creationId xmlns:a16="http://schemas.microsoft.com/office/drawing/2014/main" id="{86F06D1F-E277-9348-A536-88FB06ABA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1903804"/>
            <a:ext cx="1116000" cy="1116000"/>
          </a:xfrm>
          <a:prstGeom prst="rect">
            <a:avLst/>
          </a:prstGeom>
        </p:spPr>
      </p:pic>
      <p:pic>
        <p:nvPicPr>
          <p:cNvPr id="12" name="Image 11" descr="Une image contenant Graphique, logo, Police, cercle&#10;&#10;Description générée automatiquement">
            <a:extLst>
              <a:ext uri="{FF2B5EF4-FFF2-40B4-BE49-F238E27FC236}">
                <a16:creationId xmlns:a16="http://schemas.microsoft.com/office/drawing/2014/main" id="{900E9B5C-692E-8FC4-E66C-3A6FF7B152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30153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clipart, dessin humoristique&#10;&#10;Description générée automatiquement">
            <a:extLst>
              <a:ext uri="{FF2B5EF4-FFF2-40B4-BE49-F238E27FC236}">
                <a16:creationId xmlns:a16="http://schemas.microsoft.com/office/drawing/2014/main" id="{7F78AC5F-08C3-9634-6676-6F9E6B60F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530153"/>
            <a:ext cx="1116000" cy="1116000"/>
          </a:xfrm>
          <a:prstGeom prst="rect">
            <a:avLst/>
          </a:prstGeom>
        </p:spPr>
      </p:pic>
      <p:pic>
        <p:nvPicPr>
          <p:cNvPr id="16" name="Image 15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9088AF66-AB79-6A7D-138A-78633C65D0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530153"/>
            <a:ext cx="1116000" cy="1116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93D4481-946B-64E0-5AEB-D2EC37BE42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530153"/>
            <a:ext cx="1116000" cy="1116000"/>
          </a:xfrm>
          <a:prstGeom prst="rect">
            <a:avLst/>
          </a:prstGeom>
        </p:spPr>
      </p:pic>
      <p:pic>
        <p:nvPicPr>
          <p:cNvPr id="20" name="Image 19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257B2A06-5EF0-2D83-4B82-55263CE67A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530153"/>
            <a:ext cx="1116000" cy="1116000"/>
          </a:xfrm>
          <a:prstGeom prst="rect">
            <a:avLst/>
          </a:prstGeom>
        </p:spPr>
      </p:pic>
      <p:pic>
        <p:nvPicPr>
          <p:cNvPr id="22" name="Image 21" descr="Une image contenant clipart, Graphique, symbole, dessin humoristique&#10;&#10;Description générée automatiquement">
            <a:extLst>
              <a:ext uri="{FF2B5EF4-FFF2-40B4-BE49-F238E27FC236}">
                <a16:creationId xmlns:a16="http://schemas.microsoft.com/office/drawing/2014/main" id="{40C83171-BCB0-D714-1523-A4A1DCA506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530153"/>
            <a:ext cx="1116000" cy="1116000"/>
          </a:xfrm>
          <a:prstGeom prst="rect">
            <a:avLst/>
          </a:prstGeom>
        </p:spPr>
      </p:pic>
      <p:pic>
        <p:nvPicPr>
          <p:cNvPr id="24" name="Image 23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A3CB9A82-4474-3BE1-6AF7-BEFE9DD082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530153"/>
            <a:ext cx="1116000" cy="1116000"/>
          </a:xfrm>
          <a:prstGeom prst="rect">
            <a:avLst/>
          </a:prstGeom>
        </p:spPr>
      </p:pic>
      <p:pic>
        <p:nvPicPr>
          <p:cNvPr id="26" name="Image 25" descr="Une image contenant Graphique, créativité, conception&#10;&#10;Description générée automatiquement">
            <a:extLst>
              <a:ext uri="{FF2B5EF4-FFF2-40B4-BE49-F238E27FC236}">
                <a16:creationId xmlns:a16="http://schemas.microsoft.com/office/drawing/2014/main" id="{4CDA5929-B5D5-F4DE-17CF-160DFD315B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1903804"/>
            <a:ext cx="1116000" cy="1116000"/>
          </a:xfrm>
          <a:prstGeom prst="rect">
            <a:avLst/>
          </a:prstGeom>
        </p:spPr>
      </p:pic>
      <p:pic>
        <p:nvPicPr>
          <p:cNvPr id="28" name="Image 27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B2CF9C49-600F-BC95-22AB-29E111C276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1903804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687412A5-44ED-071E-E058-7AEB02E5C9D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1903804"/>
            <a:ext cx="1116000" cy="1116000"/>
          </a:xfrm>
          <a:prstGeom prst="rect">
            <a:avLst/>
          </a:prstGeom>
        </p:spPr>
      </p:pic>
      <p:pic>
        <p:nvPicPr>
          <p:cNvPr id="32" name="Image 31" descr="Une image contenant Graphique, clipart, logo, symbole&#10;&#10;Description générée automatiquement">
            <a:extLst>
              <a:ext uri="{FF2B5EF4-FFF2-40B4-BE49-F238E27FC236}">
                <a16:creationId xmlns:a16="http://schemas.microsoft.com/office/drawing/2014/main" id="{376BF1A7-0A54-39C4-5EC1-7D12E45F6C7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1903804"/>
            <a:ext cx="1116000" cy="1116000"/>
          </a:xfrm>
          <a:prstGeom prst="rect">
            <a:avLst/>
          </a:prstGeom>
        </p:spPr>
      </p:pic>
      <p:pic>
        <p:nvPicPr>
          <p:cNvPr id="34" name="Image 33" descr="Une image contenant Graphique, logo, clipart, conception&#10;&#10;Description générée automatiquement">
            <a:extLst>
              <a:ext uri="{FF2B5EF4-FFF2-40B4-BE49-F238E27FC236}">
                <a16:creationId xmlns:a16="http://schemas.microsoft.com/office/drawing/2014/main" id="{F38D40E5-DBEA-F461-8DDA-EA157C90A61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1903804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7D183C1D-EED5-65FA-5D50-D3AA87169D4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5262257"/>
            <a:ext cx="1116000" cy="1116000"/>
          </a:xfrm>
          <a:prstGeom prst="rect">
            <a:avLst/>
          </a:prstGeom>
        </p:spPr>
      </p:pic>
      <p:pic>
        <p:nvPicPr>
          <p:cNvPr id="64" name="Image 63" descr="Une image contenant clipart, Graphique, cercle, créativité&#10;&#10;Description générée automatiquement">
            <a:extLst>
              <a:ext uri="{FF2B5EF4-FFF2-40B4-BE49-F238E27FC236}">
                <a16:creationId xmlns:a16="http://schemas.microsoft.com/office/drawing/2014/main" id="{80E223A6-2515-377F-CC86-D4FD8F22E18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5262257"/>
            <a:ext cx="1116000" cy="1116000"/>
          </a:xfrm>
          <a:prstGeom prst="rect">
            <a:avLst/>
          </a:prstGeom>
        </p:spPr>
      </p:pic>
      <p:pic>
        <p:nvPicPr>
          <p:cNvPr id="65" name="Image 64" descr="Une image contenant Graphique, logo, cercle, Police&#10;&#10;Description générée automatiquement">
            <a:extLst>
              <a:ext uri="{FF2B5EF4-FFF2-40B4-BE49-F238E27FC236}">
                <a16:creationId xmlns:a16="http://schemas.microsoft.com/office/drawing/2014/main" id="{9BFB8BB3-9F7B-CC09-DD9C-351C69AA05D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3842922"/>
            <a:ext cx="1116000" cy="1116000"/>
          </a:xfrm>
          <a:prstGeom prst="rect">
            <a:avLst/>
          </a:prstGeom>
        </p:spPr>
      </p:pic>
      <p:pic>
        <p:nvPicPr>
          <p:cNvPr id="66" name="Image 65" descr="Une image contenant clipart, dessin humoristique, illustration, créativité&#10;&#10;Description générée automatiquement">
            <a:extLst>
              <a:ext uri="{FF2B5EF4-FFF2-40B4-BE49-F238E27FC236}">
                <a16:creationId xmlns:a16="http://schemas.microsoft.com/office/drawing/2014/main" id="{4EF74372-7B20-BE1A-0E00-25E063BF810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3842922"/>
            <a:ext cx="1116000" cy="1116000"/>
          </a:xfrm>
          <a:prstGeom prst="rect">
            <a:avLst/>
          </a:prstGeom>
        </p:spPr>
      </p:pic>
      <p:pic>
        <p:nvPicPr>
          <p:cNvPr id="67" name="Image 66" descr="Une image contenant boisson gazeuse, bouteille&#10;&#10;Description générée automatiquement">
            <a:extLst>
              <a:ext uri="{FF2B5EF4-FFF2-40B4-BE49-F238E27FC236}">
                <a16:creationId xmlns:a16="http://schemas.microsoft.com/office/drawing/2014/main" id="{2C931C59-E9BC-170D-B284-197509E0733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3842922"/>
            <a:ext cx="1116000" cy="1116000"/>
          </a:xfrm>
          <a:prstGeom prst="rect">
            <a:avLst/>
          </a:prstGeom>
        </p:spPr>
      </p:pic>
      <p:pic>
        <p:nvPicPr>
          <p:cNvPr id="68" name="Image 67" descr="Une image contenant créativité&#10;&#10;Description générée automatiquement avec une confiance faible">
            <a:extLst>
              <a:ext uri="{FF2B5EF4-FFF2-40B4-BE49-F238E27FC236}">
                <a16:creationId xmlns:a16="http://schemas.microsoft.com/office/drawing/2014/main" id="{102EB2C1-3920-C996-F5B0-4D64E86EFC4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3842922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clipart, logo, Graphique, symbole&#10;&#10;Description générée automatiquement">
            <a:extLst>
              <a:ext uri="{FF2B5EF4-FFF2-40B4-BE49-F238E27FC236}">
                <a16:creationId xmlns:a16="http://schemas.microsoft.com/office/drawing/2014/main" id="{43B59303-3616-39F1-9347-2EC5F5E2B2E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3842922"/>
            <a:ext cx="1116000" cy="1116000"/>
          </a:xfrm>
          <a:prstGeom prst="rect">
            <a:avLst/>
          </a:prstGeom>
        </p:spPr>
      </p:pic>
      <p:pic>
        <p:nvPicPr>
          <p:cNvPr id="70" name="Image 69" descr="Une image contenant clipart, Graphique, logo, symbole&#10;&#10;Description générée automatiquement">
            <a:extLst>
              <a:ext uri="{FF2B5EF4-FFF2-40B4-BE49-F238E27FC236}">
                <a16:creationId xmlns:a16="http://schemas.microsoft.com/office/drawing/2014/main" id="{15CBC9A0-B44E-67DD-9B07-7DA56355F4F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62" y="3842922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clipart, Graphique, symbole, conception&#10;&#10;Description générée automatiquement">
            <a:extLst>
              <a:ext uri="{FF2B5EF4-FFF2-40B4-BE49-F238E27FC236}">
                <a16:creationId xmlns:a16="http://schemas.microsoft.com/office/drawing/2014/main" id="{FAB957EF-EDF8-CDC3-3EAB-06BA1CFFFAF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65" y="3842922"/>
            <a:ext cx="1116000" cy="1116000"/>
          </a:xfrm>
          <a:prstGeom prst="rect">
            <a:avLst/>
          </a:prstGeom>
        </p:spPr>
      </p:pic>
      <p:pic>
        <p:nvPicPr>
          <p:cNvPr id="72" name="Image 71" descr="Une image contenant Graphique, créativité&#10;&#10;Description générée automatiquement">
            <a:extLst>
              <a:ext uri="{FF2B5EF4-FFF2-40B4-BE49-F238E27FC236}">
                <a16:creationId xmlns:a16="http://schemas.microsoft.com/office/drawing/2014/main" id="{A5C0C8AE-5BFE-1EA2-8694-6CC56409140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262257"/>
            <a:ext cx="1116000" cy="1116000"/>
          </a:xfrm>
          <a:prstGeom prst="rect">
            <a:avLst/>
          </a:prstGeom>
        </p:spPr>
      </p:pic>
      <p:pic>
        <p:nvPicPr>
          <p:cNvPr id="73" name="Image 72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4F53C4D7-E6E3-160C-61C4-5B82A3C427F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58" y="5262257"/>
            <a:ext cx="1116000" cy="1116000"/>
          </a:xfrm>
          <a:prstGeom prst="rect">
            <a:avLst/>
          </a:prstGeom>
        </p:spPr>
      </p:pic>
      <p:pic>
        <p:nvPicPr>
          <p:cNvPr id="74" name="Image 73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DE7486A8-0959-F3F3-6BE4-60C5E0C4EA9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9" y="5262257"/>
            <a:ext cx="1116000" cy="1116000"/>
          </a:xfrm>
          <a:prstGeom prst="rect">
            <a:avLst/>
          </a:prstGeom>
        </p:spPr>
      </p:pic>
      <p:pic>
        <p:nvPicPr>
          <p:cNvPr id="75" name="Image 74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DDCEDFE9-976D-7BA9-A671-74108CA6E3B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0" y="5262257"/>
            <a:ext cx="1116000" cy="1116000"/>
          </a:xfrm>
          <a:prstGeom prst="rect">
            <a:avLst/>
          </a:prstGeom>
        </p:spPr>
      </p:pic>
      <p:pic>
        <p:nvPicPr>
          <p:cNvPr id="76" name="Image 75" descr="Une image contenant logo, Graphique, symbole, clipart&#10;&#10;Description générée automatiquement">
            <a:extLst>
              <a:ext uri="{FF2B5EF4-FFF2-40B4-BE49-F238E27FC236}">
                <a16:creationId xmlns:a16="http://schemas.microsoft.com/office/drawing/2014/main" id="{AC9E0129-1551-A778-061B-C92C9033754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61" y="5262257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28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AECEB-4AA4-CC37-D05B-7ADA3CE56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99CC8142-D492-D51B-58EA-8F3CCB5758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Graphique, clipart, cercle, Carmin&#10;&#10;Description générée automatiquement">
            <a:extLst>
              <a:ext uri="{FF2B5EF4-FFF2-40B4-BE49-F238E27FC236}">
                <a16:creationId xmlns:a16="http://schemas.microsoft.com/office/drawing/2014/main" id="{246E8895-C782-B461-E65A-4C7C8A9DC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824739"/>
            <a:ext cx="1116000" cy="1116000"/>
          </a:xfrm>
          <a:prstGeom prst="rect">
            <a:avLst/>
          </a:prstGeom>
        </p:spPr>
      </p:pic>
      <p:pic>
        <p:nvPicPr>
          <p:cNvPr id="3" name="Image 2" descr="Une image contenant Graphique, logo, rouge, Police&#10;&#10;Description générée automatiquement">
            <a:extLst>
              <a:ext uri="{FF2B5EF4-FFF2-40B4-BE49-F238E27FC236}">
                <a16:creationId xmlns:a16="http://schemas.microsoft.com/office/drawing/2014/main" id="{430C8202-DC9F-2F47-146C-F227BFF39A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479743"/>
            <a:ext cx="1116000" cy="1116000"/>
          </a:xfrm>
          <a:prstGeom prst="rect">
            <a:avLst/>
          </a:prstGeom>
        </p:spPr>
      </p:pic>
      <p:pic>
        <p:nvPicPr>
          <p:cNvPr id="4" name="Image 3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A1BB2C12-F90C-6E0A-E99F-DE8D7F7DF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479743"/>
            <a:ext cx="1116000" cy="1116000"/>
          </a:xfrm>
          <a:prstGeom prst="rect">
            <a:avLst/>
          </a:prstGeom>
        </p:spPr>
      </p:pic>
      <p:pic>
        <p:nvPicPr>
          <p:cNvPr id="5" name="Image 4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96C26706-AF88-E9E3-F3A0-D2BEBE9C29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479743"/>
            <a:ext cx="1116000" cy="1116000"/>
          </a:xfrm>
          <a:prstGeom prst="rect">
            <a:avLst/>
          </a:prstGeom>
        </p:spPr>
      </p:pic>
      <p:pic>
        <p:nvPicPr>
          <p:cNvPr id="6" name="Image 5" descr="Une image contenant cœur, Graphique, Carmin&#10;&#10;Description générée automatiquement">
            <a:extLst>
              <a:ext uri="{FF2B5EF4-FFF2-40B4-BE49-F238E27FC236}">
                <a16:creationId xmlns:a16="http://schemas.microsoft.com/office/drawing/2014/main" id="{4DDE4B07-6239-ADC9-9102-693B5CA1B5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479743"/>
            <a:ext cx="1116000" cy="1116000"/>
          </a:xfrm>
          <a:prstGeom prst="rect">
            <a:avLst/>
          </a:prstGeom>
        </p:spPr>
      </p:pic>
      <p:pic>
        <p:nvPicPr>
          <p:cNvPr id="7" name="Image 6" descr="Une image contenant clipart, Graphique, dessin humoristique, illustration&#10;&#10;Description générée automatiquement">
            <a:extLst>
              <a:ext uri="{FF2B5EF4-FFF2-40B4-BE49-F238E27FC236}">
                <a16:creationId xmlns:a16="http://schemas.microsoft.com/office/drawing/2014/main" id="{348019E2-0075-D70D-D736-F21D1877A5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479743"/>
            <a:ext cx="1116000" cy="1116000"/>
          </a:xfrm>
          <a:prstGeom prst="rect">
            <a:avLst/>
          </a:prstGeom>
        </p:spPr>
      </p:pic>
      <p:pic>
        <p:nvPicPr>
          <p:cNvPr id="9" name="Image 8" descr="Une image contenant Graphique, clipart, symbole, logo&#10;&#10;Description générée automatiquement">
            <a:extLst>
              <a:ext uri="{FF2B5EF4-FFF2-40B4-BE49-F238E27FC236}">
                <a16:creationId xmlns:a16="http://schemas.microsoft.com/office/drawing/2014/main" id="{5D92FCD4-BAA2-428E-9841-1DFF344FE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479743"/>
            <a:ext cx="1116000" cy="1116000"/>
          </a:xfrm>
          <a:prstGeom prst="rect">
            <a:avLst/>
          </a:prstGeom>
        </p:spPr>
      </p:pic>
      <p:pic>
        <p:nvPicPr>
          <p:cNvPr id="11" name="Image 1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EC917A54-3A9A-B5E8-EAD4-A763B11F54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479743"/>
            <a:ext cx="1116000" cy="1116000"/>
          </a:xfrm>
          <a:prstGeom prst="rect">
            <a:avLst/>
          </a:prstGeom>
        </p:spPr>
      </p:pic>
      <p:pic>
        <p:nvPicPr>
          <p:cNvPr id="13" name="Image 12" descr="Une image contenant Graphique, clipart, créativité, conception&#10;&#10;Description générée automatiquement">
            <a:extLst>
              <a:ext uri="{FF2B5EF4-FFF2-40B4-BE49-F238E27FC236}">
                <a16:creationId xmlns:a16="http://schemas.microsoft.com/office/drawing/2014/main" id="{033CC256-7B03-F720-E407-52DDB81392D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1824739"/>
            <a:ext cx="1116000" cy="1116000"/>
          </a:xfrm>
          <a:prstGeom prst="rect">
            <a:avLst/>
          </a:prstGeom>
        </p:spPr>
      </p:pic>
      <p:pic>
        <p:nvPicPr>
          <p:cNvPr id="15" name="Image 14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D8BF0BAF-CD14-8832-229D-2C5E22C61F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1824739"/>
            <a:ext cx="1116000" cy="1116000"/>
          </a:xfrm>
          <a:prstGeom prst="rect">
            <a:avLst/>
          </a:prstGeom>
        </p:spPr>
      </p:pic>
      <p:pic>
        <p:nvPicPr>
          <p:cNvPr id="17" name="Image 16" descr="Une image contenant logo, Graphique, clipart, symbole&#10;&#10;Description générée automatiquement">
            <a:extLst>
              <a:ext uri="{FF2B5EF4-FFF2-40B4-BE49-F238E27FC236}">
                <a16:creationId xmlns:a16="http://schemas.microsoft.com/office/drawing/2014/main" id="{438613F4-ADE1-74CD-7446-4694C4C83A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1824739"/>
            <a:ext cx="1116000" cy="1116000"/>
          </a:xfrm>
          <a:prstGeom prst="rect">
            <a:avLst/>
          </a:prstGeom>
        </p:spPr>
      </p:pic>
      <p:pic>
        <p:nvPicPr>
          <p:cNvPr id="19" name="Image 18" descr="Une image contenant Graphique, logo, clipart, symbole&#10;&#10;Description générée automatiquement">
            <a:extLst>
              <a:ext uri="{FF2B5EF4-FFF2-40B4-BE49-F238E27FC236}">
                <a16:creationId xmlns:a16="http://schemas.microsoft.com/office/drawing/2014/main" id="{D6B6DB01-93C3-FE05-AC3B-ADAB97DE31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1824739"/>
            <a:ext cx="1116000" cy="1116000"/>
          </a:xfrm>
          <a:prstGeom prst="rect">
            <a:avLst/>
          </a:prstGeom>
        </p:spPr>
      </p:pic>
      <p:pic>
        <p:nvPicPr>
          <p:cNvPr id="21" name="Image 20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3A157879-3DF5-3267-1F8F-0176EE89DB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1824739"/>
            <a:ext cx="1116000" cy="1116000"/>
          </a:xfrm>
          <a:prstGeom prst="rect">
            <a:avLst/>
          </a:prstGeom>
        </p:spPr>
      </p:pic>
      <p:pic>
        <p:nvPicPr>
          <p:cNvPr id="23" name="Image 22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C09FD1EA-4872-C605-B871-0C3ECA68619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824739"/>
            <a:ext cx="1116000" cy="1116000"/>
          </a:xfrm>
          <a:prstGeom prst="rect">
            <a:avLst/>
          </a:prstGeom>
        </p:spPr>
      </p:pic>
      <p:pic>
        <p:nvPicPr>
          <p:cNvPr id="27" name="Image 26" descr="Une image contenant clipart, Graphique&#10;&#10;Description générée automatiquement">
            <a:extLst>
              <a:ext uri="{FF2B5EF4-FFF2-40B4-BE49-F238E27FC236}">
                <a16:creationId xmlns:a16="http://schemas.microsoft.com/office/drawing/2014/main" id="{DFDE9993-9433-2717-11F2-E778ADAA89B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5349454"/>
            <a:ext cx="1116000" cy="1116000"/>
          </a:xfrm>
          <a:prstGeom prst="rect">
            <a:avLst/>
          </a:prstGeom>
        </p:spPr>
      </p:pic>
      <p:pic>
        <p:nvPicPr>
          <p:cNvPr id="31" name="Image 30" descr="Une image contenant logo, Graphique, Police, symbole&#10;&#10;Description générée automatiquement">
            <a:extLst>
              <a:ext uri="{FF2B5EF4-FFF2-40B4-BE49-F238E27FC236}">
                <a16:creationId xmlns:a16="http://schemas.microsoft.com/office/drawing/2014/main" id="{9BC722D4-CA99-0035-A254-1961F6FA2A5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4" y="3896104"/>
            <a:ext cx="1116000" cy="1116000"/>
          </a:xfrm>
          <a:prstGeom prst="rect">
            <a:avLst/>
          </a:prstGeom>
        </p:spPr>
      </p:pic>
      <p:pic>
        <p:nvPicPr>
          <p:cNvPr id="35" name="Image 34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75778B3B-3199-94D9-FC8D-8AC3AFFED01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3896104"/>
            <a:ext cx="1116000" cy="1116000"/>
          </a:xfrm>
          <a:prstGeom prst="rect">
            <a:avLst/>
          </a:prstGeom>
        </p:spPr>
      </p:pic>
      <p:pic>
        <p:nvPicPr>
          <p:cNvPr id="37" name="Image 36" descr="Une image contenant boisson gazeuse, bouteille, illustration&#10;&#10;Description générée automatiquement">
            <a:extLst>
              <a:ext uri="{FF2B5EF4-FFF2-40B4-BE49-F238E27FC236}">
                <a16:creationId xmlns:a16="http://schemas.microsoft.com/office/drawing/2014/main" id="{8037D7E0-D167-51DE-5F14-0D34BA610C5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11" y="3896104"/>
            <a:ext cx="1116000" cy="1116000"/>
          </a:xfrm>
          <a:prstGeom prst="rect">
            <a:avLst/>
          </a:prstGeom>
        </p:spPr>
      </p:pic>
      <p:pic>
        <p:nvPicPr>
          <p:cNvPr id="39" name="Image 38" descr="Une image contenant cœur&#10;&#10;Description générée automatiquement">
            <a:extLst>
              <a:ext uri="{FF2B5EF4-FFF2-40B4-BE49-F238E27FC236}">
                <a16:creationId xmlns:a16="http://schemas.microsoft.com/office/drawing/2014/main" id="{7BF8BD1D-F6E5-762D-B7DD-7980A8652F2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36" y="3890022"/>
            <a:ext cx="1116000" cy="1116000"/>
          </a:xfrm>
          <a:prstGeom prst="rect">
            <a:avLst/>
          </a:prstGeom>
        </p:spPr>
      </p:pic>
      <p:pic>
        <p:nvPicPr>
          <p:cNvPr id="41" name="Image 40" descr="Une image contenant clipart, logo, créativité, conception&#10;&#10;Description générée automatiquement">
            <a:extLst>
              <a:ext uri="{FF2B5EF4-FFF2-40B4-BE49-F238E27FC236}">
                <a16:creationId xmlns:a16="http://schemas.microsoft.com/office/drawing/2014/main" id="{5138902A-8338-D686-8F94-233E365DA4F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3896104"/>
            <a:ext cx="1116000" cy="1116000"/>
          </a:xfrm>
          <a:prstGeom prst="rect">
            <a:avLst/>
          </a:prstGeom>
        </p:spPr>
      </p:pic>
      <p:pic>
        <p:nvPicPr>
          <p:cNvPr id="43" name="Image 42" descr="Une image contenant clipart, Graphique, logo, symbole&#10;&#10;Description générée automatiquement">
            <a:extLst>
              <a:ext uri="{FF2B5EF4-FFF2-40B4-BE49-F238E27FC236}">
                <a16:creationId xmlns:a16="http://schemas.microsoft.com/office/drawing/2014/main" id="{AC39D575-5BD4-A8A8-C996-9D9C60EE865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896104"/>
            <a:ext cx="1116000" cy="1116000"/>
          </a:xfrm>
          <a:prstGeom prst="rect">
            <a:avLst/>
          </a:prstGeom>
        </p:spPr>
      </p:pic>
      <p:pic>
        <p:nvPicPr>
          <p:cNvPr id="45" name="Image 44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56F28E7-752E-B818-D2F4-F0156AEBF6F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96104"/>
            <a:ext cx="1116000" cy="1116000"/>
          </a:xfrm>
          <a:prstGeom prst="rect">
            <a:avLst/>
          </a:prstGeom>
        </p:spPr>
      </p:pic>
      <p:pic>
        <p:nvPicPr>
          <p:cNvPr id="47" name="Image 46" descr="Une image contenant créativité&#10;&#10;Description générée automatiquement avec une confiance moyenne">
            <a:extLst>
              <a:ext uri="{FF2B5EF4-FFF2-40B4-BE49-F238E27FC236}">
                <a16:creationId xmlns:a16="http://schemas.microsoft.com/office/drawing/2014/main" id="{3EDF0024-7E76-AE3B-C22A-B52242B7D71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57" y="5334000"/>
            <a:ext cx="1116000" cy="1116000"/>
          </a:xfrm>
          <a:prstGeom prst="rect">
            <a:avLst/>
          </a:prstGeom>
        </p:spPr>
      </p:pic>
      <p:pic>
        <p:nvPicPr>
          <p:cNvPr id="49" name="Image 48" descr="Une image contenant bouteille, conception, illustration&#10;&#10;Description générée automatiquement avec une confiance moyenne">
            <a:extLst>
              <a:ext uri="{FF2B5EF4-FFF2-40B4-BE49-F238E27FC236}">
                <a16:creationId xmlns:a16="http://schemas.microsoft.com/office/drawing/2014/main" id="{E9C58D4A-8E72-6BC4-207B-9DB8AC74190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84" y="5334000"/>
            <a:ext cx="1116000" cy="1116000"/>
          </a:xfrm>
          <a:prstGeom prst="rect">
            <a:avLst/>
          </a:prstGeom>
        </p:spPr>
      </p:pic>
      <p:pic>
        <p:nvPicPr>
          <p:cNvPr id="51" name="Image 50" descr="Une image contenant logo, Graphique, clipart, symbole&#10;&#10;Description générée automatiquement">
            <a:extLst>
              <a:ext uri="{FF2B5EF4-FFF2-40B4-BE49-F238E27FC236}">
                <a16:creationId xmlns:a16="http://schemas.microsoft.com/office/drawing/2014/main" id="{732EDECA-A8D4-F529-C2E1-79170B59878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399" y="5334000"/>
            <a:ext cx="1116000" cy="1116000"/>
          </a:xfrm>
          <a:prstGeom prst="rect">
            <a:avLst/>
          </a:prstGeom>
        </p:spPr>
      </p:pic>
      <p:pic>
        <p:nvPicPr>
          <p:cNvPr id="53" name="Image 52" descr="Une image contenant Graphique, logo, clipart, symbole&#10;&#10;Description générée automatiquement">
            <a:extLst>
              <a:ext uri="{FF2B5EF4-FFF2-40B4-BE49-F238E27FC236}">
                <a16:creationId xmlns:a16="http://schemas.microsoft.com/office/drawing/2014/main" id="{84EF95E1-7661-5D97-404F-E307915ECED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538" y="5334000"/>
            <a:ext cx="1116000" cy="1116000"/>
          </a:xfrm>
          <a:prstGeom prst="rect">
            <a:avLst/>
          </a:prstGeom>
        </p:spPr>
      </p:pic>
      <p:pic>
        <p:nvPicPr>
          <p:cNvPr id="55" name="Image 54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11D096ED-069C-CB9D-3D3D-0A2F9BBF972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5" y="5334000"/>
            <a:ext cx="1116000" cy="1116000"/>
          </a:xfrm>
          <a:prstGeom prst="rect">
            <a:avLst/>
          </a:prstGeom>
        </p:spPr>
      </p:pic>
      <p:pic>
        <p:nvPicPr>
          <p:cNvPr id="57" name="Image 56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10F183F8-5B4D-9350-4F03-F8DA5EE96EF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5334000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B2926-0739-ED14-C942-EA2A5C5A1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7DDD56EE-4525-E6C8-1DD1-89A9DEDA07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Graphique, logo, cercle, conception&#10;&#10;Description générée automatiquement">
            <a:extLst>
              <a:ext uri="{FF2B5EF4-FFF2-40B4-BE49-F238E27FC236}">
                <a16:creationId xmlns:a16="http://schemas.microsoft.com/office/drawing/2014/main" id="{F1C97777-B444-52B6-C3BC-19C425361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836" y="499122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F6746580-032C-DD56-D787-E920066E5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499122"/>
            <a:ext cx="1116000" cy="1116000"/>
          </a:xfrm>
          <a:prstGeom prst="rect">
            <a:avLst/>
          </a:prstGeom>
        </p:spPr>
      </p:pic>
      <p:pic>
        <p:nvPicPr>
          <p:cNvPr id="18" name="Image 17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B41485DC-6455-ABB7-5737-5185529BB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8" y="499122"/>
            <a:ext cx="1116000" cy="1116000"/>
          </a:xfrm>
          <a:prstGeom prst="rect">
            <a:avLst/>
          </a:prstGeom>
        </p:spPr>
      </p:pic>
      <p:pic>
        <p:nvPicPr>
          <p:cNvPr id="22" name="Image 21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85747B59-705E-380A-FD6A-F60522124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499122"/>
            <a:ext cx="1116000" cy="1116000"/>
          </a:xfrm>
          <a:prstGeom prst="rect">
            <a:avLst/>
          </a:prstGeom>
        </p:spPr>
      </p:pic>
      <p:pic>
        <p:nvPicPr>
          <p:cNvPr id="25" name="Image 24" descr="Une image contenant clipart, dessin humoristique, illustration, conception&#10;&#10;Description générée automatiquement">
            <a:extLst>
              <a:ext uri="{FF2B5EF4-FFF2-40B4-BE49-F238E27FC236}">
                <a16:creationId xmlns:a16="http://schemas.microsoft.com/office/drawing/2014/main" id="{39222CDE-7BB0-AA1F-7B4E-016280153A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499122"/>
            <a:ext cx="1116000" cy="1116000"/>
          </a:xfrm>
          <a:prstGeom prst="rect">
            <a:avLst/>
          </a:prstGeom>
        </p:spPr>
      </p:pic>
      <p:pic>
        <p:nvPicPr>
          <p:cNvPr id="28" name="Image 27" descr="Une image contenant clipart, dessin humoristique, Graphique, conception&#10;&#10;Description générée automatiquement">
            <a:extLst>
              <a:ext uri="{FF2B5EF4-FFF2-40B4-BE49-F238E27FC236}">
                <a16:creationId xmlns:a16="http://schemas.microsoft.com/office/drawing/2014/main" id="{D2565A95-A243-155F-FBE8-7C5E78638D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499122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clipart, conception, dessin humoristique&#10;&#10;Description générée automatiquement">
            <a:extLst>
              <a:ext uri="{FF2B5EF4-FFF2-40B4-BE49-F238E27FC236}">
                <a16:creationId xmlns:a16="http://schemas.microsoft.com/office/drawing/2014/main" id="{BFEB82ED-90FF-12C9-9726-B1879908F0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499122"/>
            <a:ext cx="1116000" cy="1116000"/>
          </a:xfrm>
          <a:prstGeom prst="rect">
            <a:avLst/>
          </a:prstGeom>
        </p:spPr>
      </p:pic>
      <p:pic>
        <p:nvPicPr>
          <p:cNvPr id="33" name="Image 32" descr="Une image contenant clipart, dessin humoristique, créativité, conception&#10;&#10;Description générée automatiquement">
            <a:extLst>
              <a:ext uri="{FF2B5EF4-FFF2-40B4-BE49-F238E27FC236}">
                <a16:creationId xmlns:a16="http://schemas.microsoft.com/office/drawing/2014/main" id="{176C7AB6-5D4C-0280-2A7D-640099D3BD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58" y="1943100"/>
            <a:ext cx="1116000" cy="1116000"/>
          </a:xfrm>
          <a:prstGeom prst="rect">
            <a:avLst/>
          </a:prstGeom>
        </p:spPr>
      </p:pic>
      <p:pic>
        <p:nvPicPr>
          <p:cNvPr id="36" name="Image 35" descr="Une image contenant bouteille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EF0AF030-F4AA-36B8-56E0-D749847BF2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1943100"/>
            <a:ext cx="1116000" cy="1116000"/>
          </a:xfrm>
          <a:prstGeom prst="rect">
            <a:avLst/>
          </a:prstGeom>
        </p:spPr>
      </p:pic>
      <p:pic>
        <p:nvPicPr>
          <p:cNvPr id="40" name="Image 39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2966F186-0AF9-043F-B397-A95283232E2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10" y="1958554"/>
            <a:ext cx="1116000" cy="1116000"/>
          </a:xfrm>
          <a:prstGeom prst="rect">
            <a:avLst/>
          </a:prstGeom>
        </p:spPr>
      </p:pic>
      <p:pic>
        <p:nvPicPr>
          <p:cNvPr id="44" name="Image 43" descr="Une image contenant clipart, Graphique, logo, dessin humoristique&#10;&#10;Description générée automatiquement">
            <a:extLst>
              <a:ext uri="{FF2B5EF4-FFF2-40B4-BE49-F238E27FC236}">
                <a16:creationId xmlns:a16="http://schemas.microsoft.com/office/drawing/2014/main" id="{604907FA-81FC-6217-F4C7-AC8B151FB0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36" y="1943100"/>
            <a:ext cx="1116000" cy="1116000"/>
          </a:xfrm>
          <a:prstGeom prst="rect">
            <a:avLst/>
          </a:prstGeom>
        </p:spPr>
      </p:pic>
      <p:pic>
        <p:nvPicPr>
          <p:cNvPr id="48" name="Image 47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32C7809E-2DBE-0D6F-54E4-08F28C71BC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562" y="1943100"/>
            <a:ext cx="1116000" cy="1116000"/>
          </a:xfrm>
          <a:prstGeom prst="rect">
            <a:avLst/>
          </a:prstGeom>
        </p:spPr>
      </p:pic>
      <p:pic>
        <p:nvPicPr>
          <p:cNvPr id="52" name="Image 51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83FAC9B6-C394-5F95-50E5-FAAAF29C9C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943100"/>
            <a:ext cx="1116000" cy="1116000"/>
          </a:xfrm>
          <a:prstGeom prst="rect">
            <a:avLst/>
          </a:prstGeom>
        </p:spPr>
      </p:pic>
      <p:pic>
        <p:nvPicPr>
          <p:cNvPr id="56" name="Image 55" descr="Une image contenant clipart, Graphique, cercle, dessin humoristique&#10;&#10;Description générée automatiquement">
            <a:extLst>
              <a:ext uri="{FF2B5EF4-FFF2-40B4-BE49-F238E27FC236}">
                <a16:creationId xmlns:a16="http://schemas.microsoft.com/office/drawing/2014/main" id="{616D369D-F7DB-43B1-9A02-CB597057CBB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958554"/>
            <a:ext cx="1116000" cy="1116000"/>
          </a:xfrm>
          <a:prstGeom prst="rect">
            <a:avLst/>
          </a:prstGeom>
        </p:spPr>
      </p:pic>
      <p:pic>
        <p:nvPicPr>
          <p:cNvPr id="59" name="Image 58" descr="Une image contenant clipart, dessin humoristique, créativité&#10;&#10;Description générée automatiquement">
            <a:extLst>
              <a:ext uri="{FF2B5EF4-FFF2-40B4-BE49-F238E27FC236}">
                <a16:creationId xmlns:a16="http://schemas.microsoft.com/office/drawing/2014/main" id="{0399DC6B-1037-8938-4DB2-4B33E00696B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5252403"/>
            <a:ext cx="1116000" cy="1116000"/>
          </a:xfrm>
          <a:prstGeom prst="rect">
            <a:avLst/>
          </a:prstGeom>
        </p:spPr>
      </p:pic>
      <p:pic>
        <p:nvPicPr>
          <p:cNvPr id="61" name="Image 60" descr="Une image contenant Graphique, logo, clipart, cercle&#10;&#10;Description générée automatiquement">
            <a:extLst>
              <a:ext uri="{FF2B5EF4-FFF2-40B4-BE49-F238E27FC236}">
                <a16:creationId xmlns:a16="http://schemas.microsoft.com/office/drawing/2014/main" id="{32AA0F8A-5981-C4CC-147F-E148902F291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20" y="3839217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89D9A3A0-B585-8F96-E212-FE2E0589F0D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56" y="3839217"/>
            <a:ext cx="1116000" cy="1116000"/>
          </a:xfrm>
          <a:prstGeom prst="rect">
            <a:avLst/>
          </a:prstGeom>
        </p:spPr>
      </p:pic>
      <p:pic>
        <p:nvPicPr>
          <p:cNvPr id="65" name="Image 64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B6EFE1AE-947A-9042-BEEF-9B916FC998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10" y="3890328"/>
            <a:ext cx="1116000" cy="1116000"/>
          </a:xfrm>
          <a:prstGeom prst="rect">
            <a:avLst/>
          </a:prstGeom>
        </p:spPr>
      </p:pic>
      <p:pic>
        <p:nvPicPr>
          <p:cNvPr id="67" name="Image 66">
            <a:extLst>
              <a:ext uri="{FF2B5EF4-FFF2-40B4-BE49-F238E27FC236}">
                <a16:creationId xmlns:a16="http://schemas.microsoft.com/office/drawing/2014/main" id="{72E2472E-06DB-6679-1D53-845045F3029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3890328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clipart, dessin humoristique, conception, illustration&#10;&#10;Description générée automatiquement">
            <a:extLst>
              <a:ext uri="{FF2B5EF4-FFF2-40B4-BE49-F238E27FC236}">
                <a16:creationId xmlns:a16="http://schemas.microsoft.com/office/drawing/2014/main" id="{8E393167-FE46-BA8F-2E1E-CF818870000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3890328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dessin humoristique, clipart, Graphique, logo&#10;&#10;Description générée automatiquement">
            <a:extLst>
              <a:ext uri="{FF2B5EF4-FFF2-40B4-BE49-F238E27FC236}">
                <a16:creationId xmlns:a16="http://schemas.microsoft.com/office/drawing/2014/main" id="{5A285C45-ACDC-743D-839E-58BFC83DD8D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911555"/>
            <a:ext cx="1116000" cy="1116000"/>
          </a:xfrm>
          <a:prstGeom prst="rect">
            <a:avLst/>
          </a:prstGeom>
        </p:spPr>
      </p:pic>
      <p:pic>
        <p:nvPicPr>
          <p:cNvPr id="73" name="Image 72" descr="Une image contenant clipart, Graphique, dessin humoristique, conception&#10;&#10;Description générée automatiquement">
            <a:extLst>
              <a:ext uri="{FF2B5EF4-FFF2-40B4-BE49-F238E27FC236}">
                <a16:creationId xmlns:a16="http://schemas.microsoft.com/office/drawing/2014/main" id="{A12C60EA-A47E-172C-C162-2C54838FA9D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90328"/>
            <a:ext cx="1116000" cy="1116000"/>
          </a:xfrm>
          <a:prstGeom prst="rect">
            <a:avLst/>
          </a:prstGeom>
        </p:spPr>
      </p:pic>
      <p:pic>
        <p:nvPicPr>
          <p:cNvPr id="75" name="Image 74" descr="Une image contenant créativité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2D37C7EE-CF69-94A6-274C-96EF4465789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5252403"/>
            <a:ext cx="1116000" cy="1116000"/>
          </a:xfrm>
          <a:prstGeom prst="rect">
            <a:avLst/>
          </a:prstGeom>
        </p:spPr>
      </p:pic>
      <p:pic>
        <p:nvPicPr>
          <p:cNvPr id="77" name="Image 76" descr="Une image contenant conception, bouteille, illustration&#10;&#10;Description générée automatiquement avec une confiance faible">
            <a:extLst>
              <a:ext uri="{FF2B5EF4-FFF2-40B4-BE49-F238E27FC236}">
                <a16:creationId xmlns:a16="http://schemas.microsoft.com/office/drawing/2014/main" id="{8E082E10-DF3B-5224-6434-17362FA236E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5252403"/>
            <a:ext cx="1116000" cy="1116000"/>
          </a:xfrm>
          <a:prstGeom prst="rect">
            <a:avLst/>
          </a:prstGeom>
        </p:spPr>
      </p:pic>
      <p:pic>
        <p:nvPicPr>
          <p:cNvPr id="80" name="Image 79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462091D-17CF-47DF-2698-8A0E4357DF4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8" y="5252403"/>
            <a:ext cx="1116000" cy="1116000"/>
          </a:xfrm>
          <a:prstGeom prst="rect">
            <a:avLst/>
          </a:prstGeom>
        </p:spPr>
      </p:pic>
      <p:pic>
        <p:nvPicPr>
          <p:cNvPr id="82" name="Image 81" descr="Une image contenant clipart, Graphique, logo, dessin humoristique&#10;&#10;Description générée automatiquement">
            <a:extLst>
              <a:ext uri="{FF2B5EF4-FFF2-40B4-BE49-F238E27FC236}">
                <a16:creationId xmlns:a16="http://schemas.microsoft.com/office/drawing/2014/main" id="{08843C3D-7D5F-BD9D-6DC5-000F8F59B55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12" y="5252403"/>
            <a:ext cx="1116000" cy="1116000"/>
          </a:xfrm>
          <a:prstGeom prst="rect">
            <a:avLst/>
          </a:prstGeom>
        </p:spPr>
      </p:pic>
      <p:pic>
        <p:nvPicPr>
          <p:cNvPr id="84" name="Image 83" descr="Une image contenant clipart, Graphique, logo, conception&#10;&#10;Description générée automatiquement">
            <a:extLst>
              <a:ext uri="{FF2B5EF4-FFF2-40B4-BE49-F238E27FC236}">
                <a16:creationId xmlns:a16="http://schemas.microsoft.com/office/drawing/2014/main" id="{0FC26C8D-45EB-A4A6-71F3-493336B2222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5252403"/>
            <a:ext cx="1116000" cy="1116000"/>
          </a:xfrm>
          <a:prstGeom prst="rect">
            <a:avLst/>
          </a:prstGeom>
        </p:spPr>
      </p:pic>
      <p:pic>
        <p:nvPicPr>
          <p:cNvPr id="86" name="Image 85" descr="Une image contenant bouteille, boisson gazeuse&#10;&#10;Description générée automatiquement">
            <a:extLst>
              <a:ext uri="{FF2B5EF4-FFF2-40B4-BE49-F238E27FC236}">
                <a16:creationId xmlns:a16="http://schemas.microsoft.com/office/drawing/2014/main" id="{A5B54B3A-8BEA-072D-9438-C4C43094D9EB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5252403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2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BBA35-B952-5944-F9F5-1FD0C0C11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2DD3E48E-4B1E-87C5-F135-743EF47377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clipart, Graphique, dessin humoristique, créativité&#10;&#10;Description générée automatiquement">
            <a:extLst>
              <a:ext uri="{FF2B5EF4-FFF2-40B4-BE49-F238E27FC236}">
                <a16:creationId xmlns:a16="http://schemas.microsoft.com/office/drawing/2014/main" id="{BC9EB8BF-5F7B-20A6-E06F-FA2FED4D6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1756728"/>
            <a:ext cx="1116000" cy="1116000"/>
          </a:xfrm>
          <a:prstGeom prst="rect">
            <a:avLst/>
          </a:prstGeom>
        </p:spPr>
      </p:pic>
      <p:pic>
        <p:nvPicPr>
          <p:cNvPr id="5" name="Image 4" descr="Une image contenant Graphique, logo, blanc, clipart&#10;&#10;Description générée automatiquement">
            <a:extLst>
              <a:ext uri="{FF2B5EF4-FFF2-40B4-BE49-F238E27FC236}">
                <a16:creationId xmlns:a16="http://schemas.microsoft.com/office/drawing/2014/main" id="{B0528AA8-905B-3C08-F1CF-556936205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385128"/>
            <a:ext cx="1116000" cy="1116000"/>
          </a:xfrm>
          <a:prstGeom prst="rect">
            <a:avLst/>
          </a:prstGeom>
        </p:spPr>
      </p:pic>
      <p:pic>
        <p:nvPicPr>
          <p:cNvPr id="7" name="Image 6" descr="Une image contenant clip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4CF7F2F0-07DF-AB47-BDFD-A3E7C6AD5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84" y="385128"/>
            <a:ext cx="1116000" cy="1116000"/>
          </a:xfrm>
          <a:prstGeom prst="rect">
            <a:avLst/>
          </a:prstGeom>
        </p:spPr>
      </p:pic>
      <p:pic>
        <p:nvPicPr>
          <p:cNvPr id="9" name="Image 8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A057A771-9914-6E95-D936-2D5AE77CDA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385128"/>
            <a:ext cx="1116000" cy="1116000"/>
          </a:xfrm>
          <a:prstGeom prst="rect">
            <a:avLst/>
          </a:prstGeom>
        </p:spPr>
      </p:pic>
      <p:pic>
        <p:nvPicPr>
          <p:cNvPr id="12" name="Image 11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A59B100D-F07C-636C-7B7F-FDE47E625C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74" y="385128"/>
            <a:ext cx="1116000" cy="1116000"/>
          </a:xfrm>
          <a:prstGeom prst="rect">
            <a:avLst/>
          </a:prstGeom>
        </p:spPr>
      </p:pic>
      <p:pic>
        <p:nvPicPr>
          <p:cNvPr id="15" name="Image 14" descr="Une image contenant clipart, dessin humoristique, illustration, conception&#10;&#10;Description générée automatiquement">
            <a:extLst>
              <a:ext uri="{FF2B5EF4-FFF2-40B4-BE49-F238E27FC236}">
                <a16:creationId xmlns:a16="http://schemas.microsoft.com/office/drawing/2014/main" id="{34CAE4A5-7DA2-C7E7-EB71-B22DA4A184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385128"/>
            <a:ext cx="1116000" cy="1116000"/>
          </a:xfrm>
          <a:prstGeom prst="rect">
            <a:avLst/>
          </a:prstGeom>
        </p:spPr>
      </p:pic>
      <p:pic>
        <p:nvPicPr>
          <p:cNvPr id="17" name="Image 16" descr="Une image contenant clipart, Graphique, dessin humoristique, symbole&#10;&#10;Description générée automatiquement">
            <a:extLst>
              <a:ext uri="{FF2B5EF4-FFF2-40B4-BE49-F238E27FC236}">
                <a16:creationId xmlns:a16="http://schemas.microsoft.com/office/drawing/2014/main" id="{EAD5C988-D46C-361F-FDAD-E492834918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385128"/>
            <a:ext cx="1116000" cy="1116000"/>
          </a:xfrm>
          <a:prstGeom prst="rect">
            <a:avLst/>
          </a:prstGeom>
        </p:spPr>
      </p:pic>
      <p:pic>
        <p:nvPicPr>
          <p:cNvPr id="20" name="Image 19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A9A51FD2-3C23-EC9D-4AFD-8C2EA882B1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5128"/>
            <a:ext cx="1116000" cy="1116000"/>
          </a:xfrm>
          <a:prstGeom prst="rect">
            <a:avLst/>
          </a:prstGeom>
        </p:spPr>
      </p:pic>
      <p:pic>
        <p:nvPicPr>
          <p:cNvPr id="23" name="Image 22" descr="Une image contenant créativité, conception&#10;&#10;Description générée automatiquement avec une confiance moyenne">
            <a:extLst>
              <a:ext uri="{FF2B5EF4-FFF2-40B4-BE49-F238E27FC236}">
                <a16:creationId xmlns:a16="http://schemas.microsoft.com/office/drawing/2014/main" id="{D4056586-80C4-4BE2-80D9-6E56651BF8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8" y="1756728"/>
            <a:ext cx="1116000" cy="1116000"/>
          </a:xfrm>
          <a:prstGeom prst="rect">
            <a:avLst/>
          </a:prstGeom>
        </p:spPr>
      </p:pic>
      <p:pic>
        <p:nvPicPr>
          <p:cNvPr id="26" name="Image 25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91EF703B-D7DD-A48E-442A-C00F49A037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56" y="1756728"/>
            <a:ext cx="1116000" cy="1116000"/>
          </a:xfrm>
          <a:prstGeom prst="rect">
            <a:avLst/>
          </a:prstGeom>
        </p:spPr>
      </p:pic>
      <p:pic>
        <p:nvPicPr>
          <p:cNvPr id="29" name="Image 28" descr="Une image contenant logo, Graphique, clipart, conception&#10;&#10;Description générée automatiquement">
            <a:extLst>
              <a:ext uri="{FF2B5EF4-FFF2-40B4-BE49-F238E27FC236}">
                <a16:creationId xmlns:a16="http://schemas.microsoft.com/office/drawing/2014/main" id="{461956A1-46AB-01D4-0367-2A1CEAC857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1756728"/>
            <a:ext cx="1116000" cy="1116000"/>
          </a:xfrm>
          <a:prstGeom prst="rect">
            <a:avLst/>
          </a:prstGeom>
        </p:spPr>
      </p:pic>
      <p:pic>
        <p:nvPicPr>
          <p:cNvPr id="32" name="Image 31" descr="Une image contenant clipart, Graphique, symbole, logo&#10;&#10;Description générée automatiquement">
            <a:extLst>
              <a:ext uri="{FF2B5EF4-FFF2-40B4-BE49-F238E27FC236}">
                <a16:creationId xmlns:a16="http://schemas.microsoft.com/office/drawing/2014/main" id="{B0E8508C-D910-9687-489B-9536AE20EC0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74" y="1747203"/>
            <a:ext cx="1116000" cy="1116000"/>
          </a:xfrm>
          <a:prstGeom prst="rect">
            <a:avLst/>
          </a:prstGeom>
        </p:spPr>
      </p:pic>
      <p:pic>
        <p:nvPicPr>
          <p:cNvPr id="35" name="Image 34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14F6F7B2-D108-ACB7-7642-7D81B209C46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1756728"/>
            <a:ext cx="1116000" cy="1116000"/>
          </a:xfrm>
          <a:prstGeom prst="rect">
            <a:avLst/>
          </a:prstGeom>
        </p:spPr>
      </p:pic>
      <p:pic>
        <p:nvPicPr>
          <p:cNvPr id="38" name="Image 37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A0DDCF54-9BAB-04D6-6D09-1E2A2F7DE3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92" y="1756728"/>
            <a:ext cx="1116000" cy="1116000"/>
          </a:xfrm>
          <a:prstGeom prst="rect">
            <a:avLst/>
          </a:prstGeom>
        </p:spPr>
      </p:pic>
      <p:pic>
        <p:nvPicPr>
          <p:cNvPr id="41" name="Image 4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2CF7D221-D451-573B-5331-2EBD03FA657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676" y="5278957"/>
            <a:ext cx="1116000" cy="1116000"/>
          </a:xfrm>
          <a:prstGeom prst="rect">
            <a:avLst/>
          </a:prstGeom>
        </p:spPr>
      </p:pic>
      <p:pic>
        <p:nvPicPr>
          <p:cNvPr id="43" name="Image 42" descr="Une image contenant bouteille&#10;&#10;Description générée automatiquement">
            <a:extLst>
              <a:ext uri="{FF2B5EF4-FFF2-40B4-BE49-F238E27FC236}">
                <a16:creationId xmlns:a16="http://schemas.microsoft.com/office/drawing/2014/main" id="{8D9530D6-7645-671D-6DC1-20A335149A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918" y="5286754"/>
            <a:ext cx="1116000" cy="1116000"/>
          </a:xfrm>
          <a:prstGeom prst="rect">
            <a:avLst/>
          </a:prstGeom>
        </p:spPr>
      </p:pic>
      <p:pic>
        <p:nvPicPr>
          <p:cNvPr id="46" name="Image 45" descr="Une image contenant clipart, Graphique, créativité&#10;&#10;Description générée automatiquement">
            <a:extLst>
              <a:ext uri="{FF2B5EF4-FFF2-40B4-BE49-F238E27FC236}">
                <a16:creationId xmlns:a16="http://schemas.microsoft.com/office/drawing/2014/main" id="{2B1DDDC6-F499-AC5A-2F7C-41065CFF59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158" y="5286754"/>
            <a:ext cx="1116000" cy="1116000"/>
          </a:xfrm>
          <a:prstGeom prst="rect">
            <a:avLst/>
          </a:prstGeom>
        </p:spPr>
      </p:pic>
      <p:pic>
        <p:nvPicPr>
          <p:cNvPr id="49" name="Image 48" descr="Une image contenant Graphique, clipart, logo, cercle&#10;&#10;Description générée automatiquement">
            <a:extLst>
              <a:ext uri="{FF2B5EF4-FFF2-40B4-BE49-F238E27FC236}">
                <a16:creationId xmlns:a16="http://schemas.microsoft.com/office/drawing/2014/main" id="{CA6E5DD2-27D7-027A-6AA1-FBD61C3521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926" y="3877207"/>
            <a:ext cx="1116000" cy="1116000"/>
          </a:xfrm>
          <a:prstGeom prst="rect">
            <a:avLst/>
          </a:prstGeom>
        </p:spPr>
      </p:pic>
      <p:pic>
        <p:nvPicPr>
          <p:cNvPr id="51" name="Image 50" descr="Une image contenant clipart, chat, mammifère, illustration&#10;&#10;Description générée automatiquement">
            <a:extLst>
              <a:ext uri="{FF2B5EF4-FFF2-40B4-BE49-F238E27FC236}">
                <a16:creationId xmlns:a16="http://schemas.microsoft.com/office/drawing/2014/main" id="{A4DB754E-4D4C-E8E4-151F-8DE3E074FB3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42" y="3877207"/>
            <a:ext cx="1116000" cy="1116000"/>
          </a:xfrm>
          <a:prstGeom prst="rect">
            <a:avLst/>
          </a:prstGeom>
        </p:spPr>
      </p:pic>
      <p:pic>
        <p:nvPicPr>
          <p:cNvPr id="54" name="Image 53" descr="Une image contenant bouteille, boisson gazeuse, illustration&#10;&#10;Description générée automatiquement">
            <a:extLst>
              <a:ext uri="{FF2B5EF4-FFF2-40B4-BE49-F238E27FC236}">
                <a16:creationId xmlns:a16="http://schemas.microsoft.com/office/drawing/2014/main" id="{7EC9F1EF-700C-7E17-FD37-928D1BD9816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58" y="3877207"/>
            <a:ext cx="1116000" cy="1116000"/>
          </a:xfrm>
          <a:prstGeom prst="rect">
            <a:avLst/>
          </a:prstGeom>
        </p:spPr>
      </p:pic>
      <p:pic>
        <p:nvPicPr>
          <p:cNvPr id="57" name="Image 56" descr="Une image contenant clipart, créativité&#10;&#10;Description générée automatiquement">
            <a:extLst>
              <a:ext uri="{FF2B5EF4-FFF2-40B4-BE49-F238E27FC236}">
                <a16:creationId xmlns:a16="http://schemas.microsoft.com/office/drawing/2014/main" id="{9D8238B2-A726-9939-BF7F-C9B68BB1D0C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274" y="3877207"/>
            <a:ext cx="1116000" cy="1116000"/>
          </a:xfrm>
          <a:prstGeom prst="rect">
            <a:avLst/>
          </a:prstGeom>
        </p:spPr>
      </p:pic>
      <p:pic>
        <p:nvPicPr>
          <p:cNvPr id="60" name="Image 59" descr="Une image contenant clipart, Graphique, Pochoir, symbole&#10;&#10;Description générée automatiquement">
            <a:extLst>
              <a:ext uri="{FF2B5EF4-FFF2-40B4-BE49-F238E27FC236}">
                <a16:creationId xmlns:a16="http://schemas.microsoft.com/office/drawing/2014/main" id="{221C7295-E7F4-87D3-D837-8684222B351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390" y="3885004"/>
            <a:ext cx="1116000" cy="1116000"/>
          </a:xfrm>
          <a:prstGeom prst="rect">
            <a:avLst/>
          </a:prstGeom>
        </p:spPr>
      </p:pic>
      <p:pic>
        <p:nvPicPr>
          <p:cNvPr id="64" name="Image 63" descr="Une image contenant clipart, Graphique, Pochoir, dessin&#10;&#10;Description générée automatiquement">
            <a:extLst>
              <a:ext uri="{FF2B5EF4-FFF2-40B4-BE49-F238E27FC236}">
                <a16:creationId xmlns:a16="http://schemas.microsoft.com/office/drawing/2014/main" id="{DD88694E-9F5F-F1B3-D4F3-FCD122C28F0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506" y="3885004"/>
            <a:ext cx="1116000" cy="1116000"/>
          </a:xfrm>
          <a:prstGeom prst="rect">
            <a:avLst/>
          </a:prstGeom>
        </p:spPr>
      </p:pic>
      <p:pic>
        <p:nvPicPr>
          <p:cNvPr id="68" name="Image 67" descr="Une image contenant clipart, Pochoir, conception&#10;&#10;Description générée automatiquement">
            <a:extLst>
              <a:ext uri="{FF2B5EF4-FFF2-40B4-BE49-F238E27FC236}">
                <a16:creationId xmlns:a16="http://schemas.microsoft.com/office/drawing/2014/main" id="{2667F9D2-5AD0-DA8E-103F-A5FDB78E300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622" y="3885004"/>
            <a:ext cx="1116000" cy="1116000"/>
          </a:xfrm>
          <a:prstGeom prst="rect">
            <a:avLst/>
          </a:prstGeom>
        </p:spPr>
      </p:pic>
      <p:pic>
        <p:nvPicPr>
          <p:cNvPr id="72" name="Image 71" descr="Une image contenant clipart, créativité&#10;&#10;Description générée automatiquement">
            <a:extLst>
              <a:ext uri="{FF2B5EF4-FFF2-40B4-BE49-F238E27FC236}">
                <a16:creationId xmlns:a16="http://schemas.microsoft.com/office/drawing/2014/main" id="{ABFA3991-88C8-D8F3-3B81-103CFD69128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08" y="5286754"/>
            <a:ext cx="1116000" cy="1116000"/>
          </a:xfrm>
          <a:prstGeom prst="rect">
            <a:avLst/>
          </a:prstGeom>
        </p:spPr>
      </p:pic>
      <p:pic>
        <p:nvPicPr>
          <p:cNvPr id="76" name="Image 75" descr="Une image contenant bouteille, conception, illustration&#10;&#10;Description générée automatiquement">
            <a:extLst>
              <a:ext uri="{FF2B5EF4-FFF2-40B4-BE49-F238E27FC236}">
                <a16:creationId xmlns:a16="http://schemas.microsoft.com/office/drawing/2014/main" id="{3296075D-6D6E-E0C9-40A5-F9B472C20FE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950" y="5286754"/>
            <a:ext cx="1116000" cy="1116000"/>
          </a:xfrm>
          <a:prstGeom prst="rect">
            <a:avLst/>
          </a:prstGeom>
        </p:spPr>
      </p:pic>
      <p:pic>
        <p:nvPicPr>
          <p:cNvPr id="81" name="Image 80" descr="Une image contenant logo, symbole, Graphique, clipart&#10;&#10;Description générée automatiquement">
            <a:extLst>
              <a:ext uri="{FF2B5EF4-FFF2-40B4-BE49-F238E27FC236}">
                <a16:creationId xmlns:a16="http://schemas.microsoft.com/office/drawing/2014/main" id="{FAE6F184-8070-AEBA-EED6-5631BADD66F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92" y="5286754"/>
            <a:ext cx="1116000" cy="1116000"/>
          </a:xfrm>
          <a:prstGeom prst="rect">
            <a:avLst/>
          </a:prstGeom>
        </p:spPr>
      </p:pic>
      <p:pic>
        <p:nvPicPr>
          <p:cNvPr id="85" name="Image 84" descr="Une image contenant clipart, Graphique, symbole, logo&#10;&#10;Description générée automatiquement">
            <a:extLst>
              <a:ext uri="{FF2B5EF4-FFF2-40B4-BE49-F238E27FC236}">
                <a16:creationId xmlns:a16="http://schemas.microsoft.com/office/drawing/2014/main" id="{05DF45C7-9F75-B788-2EA7-5A45DF23A7D3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434" y="5286754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23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69246-215D-4D18-3CC1-C0CF66586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800CA608-DA09-3377-C374-D4B61E0DFE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3D236BDC-1F2E-75E3-4D60-CDACC64EB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98" y="1869007"/>
            <a:ext cx="1116000" cy="1116000"/>
          </a:xfrm>
          <a:prstGeom prst="rect">
            <a:avLst/>
          </a:prstGeom>
        </p:spPr>
      </p:pic>
      <p:pic>
        <p:nvPicPr>
          <p:cNvPr id="8" name="Image 7" descr="Une image contenant Graphique, cercle, logo, blanc&#10;&#10;Description générée automatiquement">
            <a:extLst>
              <a:ext uri="{FF2B5EF4-FFF2-40B4-BE49-F238E27FC236}">
                <a16:creationId xmlns:a16="http://schemas.microsoft.com/office/drawing/2014/main" id="{250E0A4A-409F-37E0-A77F-5DE97C625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38" y="448207"/>
            <a:ext cx="1116000" cy="1116000"/>
          </a:xfrm>
          <a:prstGeom prst="rect">
            <a:avLst/>
          </a:prstGeom>
        </p:spPr>
      </p:pic>
      <p:pic>
        <p:nvPicPr>
          <p:cNvPr id="11" name="Image 10" descr="Une image contenant clipart, dessin humoristique&#10;&#10;Description générée automatiquement">
            <a:extLst>
              <a:ext uri="{FF2B5EF4-FFF2-40B4-BE49-F238E27FC236}">
                <a16:creationId xmlns:a16="http://schemas.microsoft.com/office/drawing/2014/main" id="{DDBE7910-9746-64C4-101F-8393EBF8B5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25" y="448207"/>
            <a:ext cx="1116000" cy="1116000"/>
          </a:xfrm>
          <a:prstGeom prst="rect">
            <a:avLst/>
          </a:prstGeom>
        </p:spPr>
      </p:pic>
      <p:pic>
        <p:nvPicPr>
          <p:cNvPr id="14" name="Image 13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866E59FD-42F8-6532-4D36-6244891416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812" y="448207"/>
            <a:ext cx="1116000" cy="1116000"/>
          </a:xfrm>
          <a:prstGeom prst="rect">
            <a:avLst/>
          </a:prstGeom>
        </p:spPr>
      </p:pic>
      <p:pic>
        <p:nvPicPr>
          <p:cNvPr id="18" name="Image 17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C43F77F3-3103-A5BC-DA62-7E28A49BD4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399" y="448207"/>
            <a:ext cx="1116000" cy="1116000"/>
          </a:xfrm>
          <a:prstGeom prst="rect">
            <a:avLst/>
          </a:prstGeom>
        </p:spPr>
      </p:pic>
      <p:pic>
        <p:nvPicPr>
          <p:cNvPr id="21" name="Image 20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BFBA160C-08C6-D808-4E5D-52760C3FDF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986" y="448207"/>
            <a:ext cx="1116000" cy="1116000"/>
          </a:xfrm>
          <a:prstGeom prst="rect">
            <a:avLst/>
          </a:prstGeom>
        </p:spPr>
      </p:pic>
      <p:pic>
        <p:nvPicPr>
          <p:cNvPr id="24" name="Image 23" descr="Une image contenant Graphique, clipart, logo, conception&#10;&#10;Description générée automatiquement">
            <a:extLst>
              <a:ext uri="{FF2B5EF4-FFF2-40B4-BE49-F238E27FC236}">
                <a16:creationId xmlns:a16="http://schemas.microsoft.com/office/drawing/2014/main" id="{81512BDD-9C58-9D4F-461C-93D1C9C740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573" y="448207"/>
            <a:ext cx="1116000" cy="1116000"/>
          </a:xfrm>
          <a:prstGeom prst="rect">
            <a:avLst/>
          </a:prstGeom>
        </p:spPr>
      </p:pic>
      <p:pic>
        <p:nvPicPr>
          <p:cNvPr id="27" name="Image 26" descr="Une image contenant clipart, Graphique, cercle, conception&#10;&#10;Description générée automatiquement">
            <a:extLst>
              <a:ext uri="{FF2B5EF4-FFF2-40B4-BE49-F238E27FC236}">
                <a16:creationId xmlns:a16="http://schemas.microsoft.com/office/drawing/2014/main" id="{2143214C-092F-0589-9E4B-3CC1217B0E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158" y="448207"/>
            <a:ext cx="1116000" cy="1116000"/>
          </a:xfrm>
          <a:prstGeom prst="rect">
            <a:avLst/>
          </a:prstGeom>
        </p:spPr>
      </p:pic>
      <p:pic>
        <p:nvPicPr>
          <p:cNvPr id="30" name="Image 29" descr="Une image contenant Graphique, clipart, conception, créativité&#10;&#10;Description générée automatiquement">
            <a:extLst>
              <a:ext uri="{FF2B5EF4-FFF2-40B4-BE49-F238E27FC236}">
                <a16:creationId xmlns:a16="http://schemas.microsoft.com/office/drawing/2014/main" id="{8171C335-E1A5-5372-6AF0-2771EEE685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4" y="1869007"/>
            <a:ext cx="1116000" cy="1116000"/>
          </a:xfrm>
          <a:prstGeom prst="rect">
            <a:avLst/>
          </a:prstGeom>
        </p:spPr>
      </p:pic>
      <p:pic>
        <p:nvPicPr>
          <p:cNvPr id="33" name="Image 32" descr="Une image contenant conception, bouteille&#10;&#10;Description générée automatiquement">
            <a:extLst>
              <a:ext uri="{FF2B5EF4-FFF2-40B4-BE49-F238E27FC236}">
                <a16:creationId xmlns:a16="http://schemas.microsoft.com/office/drawing/2014/main" id="{9D4C0D34-D5B4-6A4E-ADA8-FC9FCF28B06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6" y="1869007"/>
            <a:ext cx="1116000" cy="1116000"/>
          </a:xfrm>
          <a:prstGeom prst="rect">
            <a:avLst/>
          </a:prstGeom>
        </p:spPr>
      </p:pic>
      <p:pic>
        <p:nvPicPr>
          <p:cNvPr id="36" name="Image 35" descr="Une image contenant Graphique, cercle, clipart, conception&#10;&#10;Description générée automatiquement">
            <a:extLst>
              <a:ext uri="{FF2B5EF4-FFF2-40B4-BE49-F238E27FC236}">
                <a16:creationId xmlns:a16="http://schemas.microsoft.com/office/drawing/2014/main" id="{83B0AA52-8D22-C420-D82F-02201A1126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028" y="1869007"/>
            <a:ext cx="1116000" cy="1116000"/>
          </a:xfrm>
          <a:prstGeom prst="rect">
            <a:avLst/>
          </a:prstGeom>
        </p:spPr>
      </p:pic>
      <p:pic>
        <p:nvPicPr>
          <p:cNvPr id="39" name="Image 38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429BAE19-C95E-F627-DB46-B7AA0D0C2E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20" y="1869007"/>
            <a:ext cx="1116000" cy="1116000"/>
          </a:xfrm>
          <a:prstGeom prst="rect">
            <a:avLst/>
          </a:prstGeom>
        </p:spPr>
      </p:pic>
      <p:pic>
        <p:nvPicPr>
          <p:cNvPr id="42" name="Image 41" descr="Une image contenant Graphique, clipart, conception&#10;&#10;Description générée automatiquement">
            <a:extLst>
              <a:ext uri="{FF2B5EF4-FFF2-40B4-BE49-F238E27FC236}">
                <a16:creationId xmlns:a16="http://schemas.microsoft.com/office/drawing/2014/main" id="{D6B216BC-D9D6-7C4A-BACE-271842AF83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412" y="1869007"/>
            <a:ext cx="1116000" cy="1116000"/>
          </a:xfrm>
          <a:prstGeom prst="rect">
            <a:avLst/>
          </a:prstGeom>
        </p:spPr>
      </p:pic>
      <p:pic>
        <p:nvPicPr>
          <p:cNvPr id="45" name="Image 44" descr="Une image contenant bouteille, conception&#10;&#10;Description générée automatiquement">
            <a:extLst>
              <a:ext uri="{FF2B5EF4-FFF2-40B4-BE49-F238E27FC236}">
                <a16:creationId xmlns:a16="http://schemas.microsoft.com/office/drawing/2014/main" id="{044D8718-743A-5546-DDB2-9B73F2A7311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104" y="1869007"/>
            <a:ext cx="1116000" cy="1116000"/>
          </a:xfrm>
          <a:prstGeom prst="rect">
            <a:avLst/>
          </a:prstGeom>
        </p:spPr>
      </p:pic>
      <p:pic>
        <p:nvPicPr>
          <p:cNvPr id="48" name="Image 47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1A1EF67F-92C9-73C6-810B-2570FD30ABE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012" y="5277229"/>
            <a:ext cx="1116000" cy="1116000"/>
          </a:xfrm>
          <a:prstGeom prst="rect">
            <a:avLst/>
          </a:prstGeom>
        </p:spPr>
      </p:pic>
      <p:pic>
        <p:nvPicPr>
          <p:cNvPr id="52" name="Image 51" descr="Une image contenant cercle, Graphique, blanc, logo&#10;&#10;Description générée automatiquement">
            <a:extLst>
              <a:ext uri="{FF2B5EF4-FFF2-40B4-BE49-F238E27FC236}">
                <a16:creationId xmlns:a16="http://schemas.microsoft.com/office/drawing/2014/main" id="{F2B419B7-998F-F0FF-A141-196EA65B80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622" y="3915154"/>
            <a:ext cx="1116000" cy="1116000"/>
          </a:xfrm>
          <a:prstGeom prst="rect">
            <a:avLst/>
          </a:prstGeom>
        </p:spPr>
      </p:pic>
      <p:pic>
        <p:nvPicPr>
          <p:cNvPr id="55" name="Image 5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DC2FD2F2-0D4F-C435-ED72-F846E0448D5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818" y="3915154"/>
            <a:ext cx="1116000" cy="1116000"/>
          </a:xfrm>
          <a:prstGeom prst="rect">
            <a:avLst/>
          </a:prstGeom>
        </p:spPr>
      </p:pic>
      <p:pic>
        <p:nvPicPr>
          <p:cNvPr id="58" name="Image 57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F3181B26-D6DD-9C12-2EE6-8D0949C1690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14" y="3915154"/>
            <a:ext cx="1116000" cy="1116000"/>
          </a:xfrm>
          <a:prstGeom prst="rect">
            <a:avLst/>
          </a:prstGeom>
        </p:spPr>
      </p:pic>
      <p:pic>
        <p:nvPicPr>
          <p:cNvPr id="61" name="Image 60" descr="Une image contenant clipart, conception&#10;&#10;Description générée automatiquement">
            <a:extLst>
              <a:ext uri="{FF2B5EF4-FFF2-40B4-BE49-F238E27FC236}">
                <a16:creationId xmlns:a16="http://schemas.microsoft.com/office/drawing/2014/main" id="{253E3E3E-109F-F2B2-E337-8FE0785962E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210" y="3915154"/>
            <a:ext cx="1116000" cy="1116000"/>
          </a:xfrm>
          <a:prstGeom prst="rect">
            <a:avLst/>
          </a:prstGeom>
        </p:spPr>
      </p:pic>
      <p:pic>
        <p:nvPicPr>
          <p:cNvPr id="63" name="Image 62" descr="Une image contenant clipart, Graphique, conception&#10;&#10;Description générée automatiquement">
            <a:extLst>
              <a:ext uri="{FF2B5EF4-FFF2-40B4-BE49-F238E27FC236}">
                <a16:creationId xmlns:a16="http://schemas.microsoft.com/office/drawing/2014/main" id="{AA6ADCFF-67A8-6165-BF77-48C73B32D22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406" y="3915154"/>
            <a:ext cx="1116000" cy="1116000"/>
          </a:xfrm>
          <a:prstGeom prst="rect">
            <a:avLst/>
          </a:prstGeom>
        </p:spPr>
      </p:pic>
      <p:pic>
        <p:nvPicPr>
          <p:cNvPr id="66" name="Image 65" descr="Une image contenant Graphique, clipart, cercle, conception&#10;&#10;Description générée automatiquement">
            <a:extLst>
              <a:ext uri="{FF2B5EF4-FFF2-40B4-BE49-F238E27FC236}">
                <a16:creationId xmlns:a16="http://schemas.microsoft.com/office/drawing/2014/main" id="{073CD090-5BAB-35B3-61FE-B7833160018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602" y="3915154"/>
            <a:ext cx="1116000" cy="1116000"/>
          </a:xfrm>
          <a:prstGeom prst="rect">
            <a:avLst/>
          </a:prstGeom>
        </p:spPr>
      </p:pic>
      <p:pic>
        <p:nvPicPr>
          <p:cNvPr id="69" name="Image 68" descr="Une image contenant Graphique, clipart, cercle, conception&#10;&#10;Description générée automatiquement">
            <a:extLst>
              <a:ext uri="{FF2B5EF4-FFF2-40B4-BE49-F238E27FC236}">
                <a16:creationId xmlns:a16="http://schemas.microsoft.com/office/drawing/2014/main" id="{68045777-BAAC-2521-80B7-5998050FCD5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98" y="3915154"/>
            <a:ext cx="1116000" cy="1116000"/>
          </a:xfrm>
          <a:prstGeom prst="rect">
            <a:avLst/>
          </a:prstGeom>
        </p:spPr>
      </p:pic>
      <p:pic>
        <p:nvPicPr>
          <p:cNvPr id="71" name="Image 70" descr="Une image contenant créativité,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F486FEF5-FE38-8FD6-4EFC-AA61CCB4ADE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4" y="5277229"/>
            <a:ext cx="1116000" cy="1116000"/>
          </a:xfrm>
          <a:prstGeom prst="rect">
            <a:avLst/>
          </a:prstGeom>
        </p:spPr>
      </p:pic>
      <p:pic>
        <p:nvPicPr>
          <p:cNvPr id="74" name="Image 73" descr="Une image contenant conception, bouteille&#10;&#10;Description générée automatiquement avec une confiance moyenne">
            <a:extLst>
              <a:ext uri="{FF2B5EF4-FFF2-40B4-BE49-F238E27FC236}">
                <a16:creationId xmlns:a16="http://schemas.microsoft.com/office/drawing/2014/main" id="{2357C295-CC5C-6F5D-D94B-94739B1BECE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372" y="5277229"/>
            <a:ext cx="1116000" cy="1116000"/>
          </a:xfrm>
          <a:prstGeom prst="rect">
            <a:avLst/>
          </a:prstGeom>
        </p:spPr>
      </p:pic>
      <p:pic>
        <p:nvPicPr>
          <p:cNvPr id="77" name="Image 76" descr="Une image contenant Graphique, cercle, conception&#10;&#10;Description générée automatiquement">
            <a:extLst>
              <a:ext uri="{FF2B5EF4-FFF2-40B4-BE49-F238E27FC236}">
                <a16:creationId xmlns:a16="http://schemas.microsoft.com/office/drawing/2014/main" id="{0660DD40-97E9-3A14-9D3F-2E9B64362B3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100" y="5277229"/>
            <a:ext cx="1116000" cy="1116000"/>
          </a:xfrm>
          <a:prstGeom prst="rect">
            <a:avLst/>
          </a:prstGeom>
        </p:spPr>
      </p:pic>
      <p:pic>
        <p:nvPicPr>
          <p:cNvPr id="80" name="Image 79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93436533-1FE5-E456-4039-C8E3183B430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828" y="5277229"/>
            <a:ext cx="1116000" cy="1116000"/>
          </a:xfrm>
          <a:prstGeom prst="rect">
            <a:avLst/>
          </a:prstGeom>
        </p:spPr>
      </p:pic>
      <p:pic>
        <p:nvPicPr>
          <p:cNvPr id="83" name="Image 82" descr="Une image contenant clipart, Graphique, logo, conception&#10;&#10;Description générée automatiquement">
            <a:extLst>
              <a:ext uri="{FF2B5EF4-FFF2-40B4-BE49-F238E27FC236}">
                <a16:creationId xmlns:a16="http://schemas.microsoft.com/office/drawing/2014/main" id="{F9B4EA31-7CA5-C371-DF62-301CD8124CBD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556" y="5277229"/>
            <a:ext cx="1116000" cy="1116000"/>
          </a:xfrm>
          <a:prstGeom prst="rect">
            <a:avLst/>
          </a:prstGeom>
        </p:spPr>
      </p:pic>
      <p:pic>
        <p:nvPicPr>
          <p:cNvPr id="86" name="Image 85" descr="Une image contenant bouteille, boisson gazeuse, conception&#10;&#10;Description générée automatiquement">
            <a:extLst>
              <a:ext uri="{FF2B5EF4-FFF2-40B4-BE49-F238E27FC236}">
                <a16:creationId xmlns:a16="http://schemas.microsoft.com/office/drawing/2014/main" id="{32B7636A-054C-4B77-42AB-B73FD85D7B5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284" y="5277229"/>
            <a:ext cx="1116000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90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D5F43-0E3C-52F9-40C5-F7A75C7B3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2485E4-D8A8-9CCE-FBED-6DA65A4055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03C4A70-95E9-4A50-CAC8-B5D935E88262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63309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2AAF8-EDA9-E6D0-D49E-F362BCBB4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F529345-A23D-AD87-8760-47D4226996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Lorem ipsum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B7994B5-8D52-1A69-FED2-4ECD76C9265D}"/>
              </a:ext>
            </a:extLst>
          </p:cNvPr>
          <p:cNvSpPr txBox="1"/>
          <p:nvPr/>
        </p:nvSpPr>
        <p:spPr>
          <a:xfrm rot="21104503">
            <a:off x="4267273" y="326281"/>
            <a:ext cx="284719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Toujours ferré à gauche</a:t>
            </a:r>
            <a:br>
              <a:rPr lang="fr-FR" dirty="0"/>
            </a:br>
            <a:r>
              <a:rPr lang="fr-FR" dirty="0"/>
              <a:t>1, 2 ou 3 lignes</a:t>
            </a:r>
          </a:p>
        </p:txBody>
      </p:sp>
    </p:spTree>
    <p:extLst>
      <p:ext uri="{BB962C8B-B14F-4D97-AF65-F5344CB8AC3E}">
        <p14:creationId xmlns:p14="http://schemas.microsoft.com/office/powerpoint/2010/main" val="3934271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D8817B-D039-DF5F-9893-93C463F15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8DB2C6-7D23-9634-A42D-743F5058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809844-BE2A-AE9A-5566-AE62A3584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05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CF31D11-5556-F5FF-8BE2-9D4389672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1FC534-3173-A72C-7537-56535285E7D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9A8BD5-288B-7992-622E-FA7B10D4DE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D1F4442-9CD7-3E55-3A02-FB7C9CD4E757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369208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C0F07-72C6-4107-F787-1E7F894C0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6966FA6-E1CE-0996-C5E7-1BAE7C913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E5E4D9B-F970-BA9E-7422-E6E9B18C7E7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8CC99A-E648-7B74-FA62-521A889AD67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E48D299-8AE6-CA37-D166-B47F9D5B5603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248931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7A8AD-34FB-7D27-914D-0B108046D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DD41A51-BAC5-7409-EF74-FCEECE18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3A1BB62-6464-55C5-A850-56CE23DE424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531C73-8530-1344-F177-54F6A38327B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00A96D8-BFE4-DC92-279E-FE1F64C52B19}"/>
              </a:ext>
            </a:extLst>
          </p:cNvPr>
          <p:cNvSpPr txBox="1"/>
          <p:nvPr/>
        </p:nvSpPr>
        <p:spPr>
          <a:xfrm rot="21104503">
            <a:off x="4459912" y="337652"/>
            <a:ext cx="25151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394364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CD726-8E3C-B35F-B206-656713D71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C71D3877-A037-091A-ADF9-CBB350CD74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DE5AAB71-899C-42C0-6F9E-857804AC1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rub.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122792E-00CC-6DDA-3C58-ED4E4A24356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9864725" cy="501650"/>
          </a:xfrm>
        </p:spPr>
        <p:txBody>
          <a:bodyPr/>
          <a:lstStyle/>
          <a:p>
            <a:r>
              <a:rPr lang="fr-FR" dirty="0"/>
              <a:t>Titre de la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3583B7-9744-946F-636D-7B145E1682C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28363" y="6356350"/>
            <a:ext cx="1163637" cy="501650"/>
          </a:xfrm>
        </p:spPr>
        <p:txBody>
          <a:bodyPr/>
          <a:lstStyle/>
          <a:p>
            <a:fld id="{4412EEA0-CD12-41BE-A97D-AD8CAE309B4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1F4442-9CD7-3E55-3A02-FB7C9CD4E757}"/>
              </a:ext>
            </a:extLst>
          </p:cNvPr>
          <p:cNvSpPr txBox="1"/>
          <p:nvPr/>
        </p:nvSpPr>
        <p:spPr>
          <a:xfrm rot="21104503">
            <a:off x="4459912" y="199153"/>
            <a:ext cx="251517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Photo</a:t>
            </a:r>
          </a:p>
          <a:p>
            <a:r>
              <a:rPr lang="fr-FR" dirty="0"/>
              <a:t>Titre sur 1 ou 2 lignes</a:t>
            </a:r>
          </a:p>
        </p:txBody>
      </p:sp>
    </p:spTree>
    <p:extLst>
      <p:ext uri="{BB962C8B-B14F-4D97-AF65-F5344CB8AC3E}">
        <p14:creationId xmlns:p14="http://schemas.microsoft.com/office/powerpoint/2010/main" val="186614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AE06211-E4CC-B855-18F5-86F7A1316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rubrique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74DC68F-9CEF-22E3-5D55-6A591BC32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63D4A9-DA22-7E84-341B-31C8D39B3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4B8561-8E07-63B9-4BFD-2BD022AA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EA0-CD12-41BE-A97D-AD8CAE309B4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865998"/>
      </p:ext>
    </p:extLst>
  </p:cSld>
  <p:clrMapOvr>
    <a:masterClrMapping/>
  </p:clrMapOvr>
</p:sld>
</file>

<file path=ppt/theme/theme1.xml><?xml version="1.0" encoding="utf-8"?>
<a:theme xmlns:a="http://schemas.openxmlformats.org/drawingml/2006/main" name="Taste France">
  <a:themeElements>
    <a:clrScheme name="BF Taste PPT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D3176"/>
      </a:accent1>
      <a:accent2>
        <a:srgbClr val="E30613"/>
      </a:accent2>
      <a:accent3>
        <a:srgbClr val="E6E6E6"/>
      </a:accent3>
      <a:accent4>
        <a:srgbClr val="D28A4A"/>
      </a:accent4>
      <a:accent5>
        <a:srgbClr val="1D1D1B"/>
      </a:accent5>
      <a:accent6>
        <a:srgbClr val="DADADA"/>
      </a:accent6>
      <a:hlink>
        <a:srgbClr val="2EA3FC"/>
      </a:hlink>
      <a:folHlink>
        <a:srgbClr val="7030A0"/>
      </a:folHlink>
    </a:clrScheme>
    <a:fontScheme name="BF RF Marianne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de référence Business France" ma:contentTypeID="0x0101003CBFB0AD73376E4B8F004638912653FD0042DCBE36710F43C39324074C09E4A4E70200B77136192545AF43A9EDEAEA1C9D2048" ma:contentTypeVersion="15" ma:contentTypeDescription="Crée un document." ma:contentTypeScope="" ma:versionID="69313d4b87c03a417c8adda0f2fefffc">
  <xsd:schema xmlns:xsd="http://www.w3.org/2001/XMLSchema" xmlns:xs="http://www.w3.org/2001/XMLSchema" xmlns:p="http://schemas.microsoft.com/office/2006/metadata/properties" xmlns:ns1="d5c66cf5-41b2-4b2f-9d7d-049f2df3d8e2" targetNamespace="http://schemas.microsoft.com/office/2006/metadata/properties" ma:root="true" ma:fieldsID="16475d0f2dd5cafc33d18aaaa17e7c0d" ns1:_="">
    <xsd:import namespace="d5c66cf5-41b2-4b2f-9d7d-049f2df3d8e2"/>
    <xsd:element name="properties">
      <xsd:complexType>
        <xsd:sequence>
          <xsd:element name="documentManagement">
            <xsd:complexType>
              <xsd:all>
                <xsd:element ref="ns1:socleCircuitImpose" minOccurs="0"/>
                <xsd:element ref="ns1:socleCircuitValidation" minOccurs="0"/>
                <xsd:element ref="ns1:socleInitiateur" minOccurs="0"/>
                <xsd:element ref="ns1:socleJsonHistorique" minOccurs="0"/>
                <xsd:element ref="ns1:socleJsonHistoriqueGlobal" minOccurs="0"/>
                <xsd:element ref="ns1:socleEtatValidation" minOccurs="0"/>
                <xsd:element ref="ns1:socleSituationActuelle" minOccurs="0"/>
                <xsd:element ref="ns1:socleHistorique" minOccurs="0"/>
                <xsd:element ref="ns1:socleJePeux" minOccurs="0"/>
                <xsd:element ref="ns1:socleCircuitID" minOccurs="0"/>
                <xsd:element ref="ns1:sodocDurationUsefulnessStartingDate" minOccurs="0"/>
                <xsd:element ref="ns1:socleOrigine" minOccurs="0"/>
                <xsd:element ref="ns1:socleUrlDoc" minOccurs="0"/>
                <xsd:element ref="ns1:socleCodification" minOccurs="0"/>
                <xsd:element ref="ns1:socleAbreviation" minOccurs="0"/>
                <xsd:element ref="ns1:sodocParentDocumentLink" minOccurs="0"/>
                <xsd:element ref="ns1:sodocChildDocumentLinks" minOccurs="0"/>
                <xsd:element ref="ns1:f4c5e93c381b4314a46aea3e4986b751" minOccurs="0"/>
                <xsd:element ref="ns1:TaxCatchAll" minOccurs="0"/>
                <xsd:element ref="ns1:TaxCatchAllLabel" minOccurs="0"/>
                <xsd:element ref="ns1:a4a33dd3d28b42498d373e26d33c387a" minOccurs="0"/>
                <xsd:element ref="ns1:socleJson" minOccurs="0"/>
                <xsd:element ref="ns1:socleCircuitNom" minOccurs="0"/>
                <xsd:element ref="ns1:m06ce63bd3e24bf1a92f702a6b89a1bd" minOccurs="0"/>
                <xsd:element ref="ns1:p3730aee9b0b48fcb5cc1ba70ed9d47a" minOccurs="0"/>
                <xsd:element ref="ns1:i134c996cad44732b695c4836f4ecadc" minOccurs="0"/>
                <xsd:element ref="ns1:k2e8d97181194ac29416db0a2c08a74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c66cf5-41b2-4b2f-9d7d-049f2df3d8e2" elementFormDefault="qualified">
    <xsd:import namespace="http://schemas.microsoft.com/office/2006/documentManagement/types"/>
    <xsd:import namespace="http://schemas.microsoft.com/office/infopath/2007/PartnerControls"/>
    <xsd:element name="socleCircuitImpose" ma:index="0" nillable="true" ma:displayName="Circuit impose" ma:description="" ma:hidden="true" ma:internalName="socleCircuitImpose" ma:readOnly="false">
      <xsd:simpleType>
        <xsd:restriction base="dms:Boolean"/>
      </xsd:simpleType>
    </xsd:element>
    <xsd:element name="socleCircuitValidation" ma:index="1" nillable="true" ma:displayName="Circuit de validation" ma:description="" ma:hidden="true" ma:internalName="socleCircuitValidation" ma:readOnly="false">
      <xsd:simpleType>
        <xsd:restriction base="dms:Text"/>
      </xsd:simpleType>
    </xsd:element>
    <xsd:element name="socleInitiateur" ma:index="2" nillable="true" ma:displayName="Initiateur" ma:description=" " ma:hidden="true" ma:internalName="socleInitiateu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ocleJsonHistorique" ma:index="3" nillable="true" ma:displayName="Historique" ma:description="" ma:hidden="true" ma:internalName="socleJsonHistorique" ma:readOnly="false">
      <xsd:simpleType>
        <xsd:restriction base="dms:Note"/>
      </xsd:simpleType>
    </xsd:element>
    <xsd:element name="socleJsonHistoriqueGlobal" ma:index="4" nillable="true" ma:displayName="Historique global" ma:hidden="true" ma:internalName="socleJsonHistoriqueGlobal" ma:readOnly="false">
      <xsd:simpleType>
        <xsd:restriction base="dms:Note"/>
      </xsd:simpleType>
    </xsd:element>
    <xsd:element name="socleEtatValidation" ma:index="5" nillable="true" ma:displayName="Etat de validation" ma:default="Brouillon" ma:description="Etat de validation" ma:hidden="true" ma:internalName="socleEtatValidation" ma:readOnly="false">
      <xsd:simpleType>
        <xsd:restriction base="dms:Text">
          <xsd:maxLength value="255"/>
        </xsd:restriction>
      </xsd:simpleType>
    </xsd:element>
    <xsd:element name="socleSituationActuelle" ma:index="6" nillable="true" ma:displayName="Situation actuelle" ma:description="Situation actuelle du document" ma:hidden="true" ma:internalName="socleSituationActuelle" ma:readOnly="false">
      <xsd:simpleType>
        <xsd:restriction base="dms:Note"/>
      </xsd:simpleType>
    </xsd:element>
    <xsd:element name="socleHistorique" ma:index="7" nillable="true" ma:displayName="Historique simple" ma:description="Historique de validation" ma:hidden="true" ma:internalName="socleHistorique" ma:readOnly="false">
      <xsd:simpleType>
        <xsd:restriction base="dms:Note"/>
      </xsd:simpleType>
    </xsd:element>
    <xsd:element name="socleJePeux" ma:index="8" nillable="true" ma:displayName="socleJePeux" ma:description="" ma:hidden="true" ma:internalName="socleJePeux" ma:readOnly="false">
      <xsd:simpleType>
        <xsd:restriction base="dms:Text">
          <xsd:maxLength value="255"/>
        </xsd:restriction>
      </xsd:simpleType>
    </xsd:element>
    <xsd:element name="socleCircuitID" ma:index="9" nillable="true" ma:displayName="ID du circuit" ma:description="" ma:hidden="true" ma:internalName="socleCircuitID" ma:readOnly="false">
      <xsd:simpleType>
        <xsd:restriction base="dms:Text"/>
      </xsd:simpleType>
    </xsd:element>
    <xsd:element name="sodocDurationUsefulnessStartingDate" ma:index="12" nillable="true" ma:displayName="Date de départ durée d'utilité" ma:description="Duration of usefulness starting date" ma:format="DateOnly" ma:hidden="true" ma:internalName="sodocDurationUsefulnessStartingDate" ma:readOnly="false">
      <xsd:simpleType>
        <xsd:restriction base="dms:DateTime"/>
      </xsd:simpleType>
    </xsd:element>
    <xsd:element name="socleOrigine" ma:index="13" nillable="true" ma:displayName="Origine" ma:description="" ma:hidden="true" ma:internalName="socleOrigine" ma:readOnly="false">
      <xsd:simpleType>
        <xsd:restriction base="dms:Text"/>
      </xsd:simpleType>
    </xsd:element>
    <xsd:element name="socleUrlDoc" ma:index="14" nillable="true" ma:displayName="URL du document" ma:format="Hyperlink" ma:internalName="socleUrlDoc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socleCodification" ma:index="15" nillable="true" ma:displayName="Codification" ma:description="" ma:hidden="true" ma:internalName="socleCodification" ma:readOnly="false">
      <xsd:simpleType>
        <xsd:restriction base="dms:Text"/>
      </xsd:simpleType>
    </xsd:element>
    <xsd:element name="socleAbreviation" ma:index="16" nillable="true" ma:displayName="Abréviation" ma:description="" ma:hidden="true" ma:internalName="socleAbreviation" ma:readOnly="false">
      <xsd:simpleType>
        <xsd:restriction base="dms:Text"/>
      </xsd:simpleType>
    </xsd:element>
    <xsd:element name="sodocParentDocumentLink" ma:index="17" nillable="true" ma:displayName="Document(s) parent(s)" ma:description="" ma:hidden="true" ma:internalName="sodocParentDocumentLink" ma:readOnly="false">
      <xsd:simpleType>
        <xsd:restriction base="dms:Note"/>
      </xsd:simpleType>
    </xsd:element>
    <xsd:element name="sodocChildDocumentLinks" ma:index="18" nillable="true" ma:displayName="Document(s) enfant(s)" ma:description="" ma:hidden="true" ma:internalName="sodocChildDocumentLinks" ma:readOnly="false">
      <xsd:simpleType>
        <xsd:restriction base="dms:Note"/>
      </xsd:simpleType>
    </xsd:element>
    <xsd:element name="f4c5e93c381b4314a46aea3e4986b751" ma:index="20" nillable="true" ma:taxonomy="true" ma:internalName="f4c5e93c381b4314a46aea3e4986b751" ma:taxonomyFieldName="socleTPerimetre" ma:displayName="Perimetre" ma:readOnly="false" ma:default="" ma:fieldId="{f4c5e93c-381b-4314-a46a-ea3e4986b751}" ma:sspId="0802c0ce-62fd-4fe8-aff5-375d8031bdf8" ma:termSetId="ff5709af-1cb3-43da-988d-dcb3ce73b3d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21" nillable="true" ma:displayName="Taxonomy Catch All Column" ma:hidden="true" ma:list="{817c748e-83bf-45f9-b7ca-34ff952a8f42}" ma:internalName="TaxCatchAll" ma:showField="CatchAllData" ma:web="f37b709b-7c99-43b4-8574-3a0981cb9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2" nillable="true" ma:displayName="Taxonomy Catch All Column1" ma:hidden="true" ma:list="{817c748e-83bf-45f9-b7ca-34ff952a8f42}" ma:internalName="TaxCatchAllLabel" ma:readOnly="true" ma:showField="CatchAllDataLabel" ma:web="f37b709b-7c99-43b4-8574-3a0981cb9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4a33dd3d28b42498d373e26d33c387a" ma:index="24" nillable="true" ma:taxonomy="true" ma:internalName="a4a33dd3d28b42498d373e26d33c387a" ma:taxonomyFieldName="soDocTDomaine" ma:displayName="Domaine métier" ma:readOnly="false" ma:default="" ma:fieldId="{a4a33dd3-d28b-4249-8d37-3e26d33c387a}" ma:sspId="0802c0ce-62fd-4fe8-aff5-375d8031bdf8" ma:termSetId="db6709c0-9d80-4e0b-a910-34f19575063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ocleJson" ma:index="25" nillable="true" ma:displayName="json" ma:description="" ma:hidden="true" ma:internalName="socleJson" ma:readOnly="false">
      <xsd:simpleType>
        <xsd:restriction base="dms:Note"/>
      </xsd:simpleType>
    </xsd:element>
    <xsd:element name="socleCircuitNom" ma:index="26" nillable="true" ma:displayName="Nom du circuit" ma:description="" ma:hidden="true" ma:internalName="socleCircuitNom" ma:readOnly="false">
      <xsd:simpleType>
        <xsd:restriction base="dms:Text"/>
      </xsd:simpleType>
    </xsd:element>
    <xsd:element name="m06ce63bd3e24bf1a92f702a6b89a1bd" ma:index="33" ma:taxonomy="true" ma:internalName="m06ce63bd3e24bf1a92f702a6b89a1bd" ma:taxonomyFieldName="BFProcess" ma:displayName="Process" ma:default="" ma:fieldId="{606ce63b-d3e2-4bf1-a92f-702a6b89a1bd}" ma:sspId="0802c0ce-62fd-4fe8-aff5-375d8031bdf8" ma:termSetId="a15bb7f2-aa2e-481d-a50f-9f517851101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3730aee9b0b48fcb5cc1ba70ed9d47a" ma:index="35" ma:taxonomy="true" ma:internalName="p3730aee9b0b48fcb5cc1ba70ed9d47a" ma:taxonomyFieldName="BFTheme" ma:displayName="Thème" ma:default="" ma:fieldId="{93730aee-9b0b-48fc-b5cc-1ba70ed9d47a}" ma:taxonomyMulti="true" ma:sspId="0802c0ce-62fd-4fe8-aff5-375d8031bdf8" ma:termSetId="532a07b8-a8a7-4479-a43b-93adc819e68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34c996cad44732b695c4836f4ecadc" ma:index="37" nillable="true" ma:taxonomy="true" ma:internalName="i134c996cad44732b695c4836f4ecadc" ma:taxonomyFieldName="BFMetierEmetteur" ma:displayName="Métier émetteur" ma:default="" ma:fieldId="{2134c996-cad4-4732-b695-c4836f4ecadc}" ma:sspId="0802c0ce-62fd-4fe8-aff5-375d8031bdf8" ma:termSetId="d1cd0d21-4e03-4043-8144-1425b7949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2e8d97181194ac29416db0a2c08a747" ma:index="39" nillable="true" ma:taxonomy="true" ma:internalName="k2e8d97181194ac29416db0a2c08a747" ma:taxonomyFieldName="BFPays" ma:displayName="Pays / Zones géographiques" ma:default="" ma:fieldId="{42e8d971-8119-4ac2-9416-db0a2c08a747}" ma:taxonomyMulti="true" ma:sspId="0802c0ce-62fd-4fe8-aff5-375d8031bdf8" ma:termSetId="14408549-bfbe-410b-b30c-c92788744e7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31" ma:displayName="Type de contenu"/>
        <xsd:element ref="dc:title" minOccurs="0" maxOccurs="1" ma:index="23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odoc:SoDOCContentType xmlns:sodoc="https://schemas.solutions365.fr/sodoc/options">
  <sodoc:NamePolicy>Free</sodoc:NamePolicy>
  <sodoc:NamePattern/>
  <sodoc:ManagementArea>3f36379e-c093-45d9-be1c-d76638fe4888|SoDoc-Perimetre</sodoc:ManagementArea>
  <sodoc:BusinessDomain>6d47bef5-eaa5-481e-8771-c6dfe0d791c4|Domaine</sodoc:BusinessDomain>
  <sodoc:Classification/>
  <sodoc:LegalRetentionPeriod>0</sodoc:LegalRetentionPeriod>
  <sodoc:InternalRetentionPeriod>0</sodoc:InternalRetentionPeriod>
  <sodoc:Disposition>b6695790-38c2-4baf-a26e-935d3464bd47|No action</sodoc:Disposition>
  <sodoc:RetentionStartDateField/>
  <sodoc:CreateRecord>false</sodoc:CreateRecord>
  <sodoc:DefaultFieldValues/>
</sodoc:SoDOCContentType>
</file>

<file path=customXml/item3.xml><?xml version="1.0" encoding="utf-8"?>
<?mso-contentType ?>
<SharedContentType xmlns="Microsoft.SharePoint.Taxonomy.ContentTypeSync" SourceId="0802c0ce-62fd-4fe8-aff5-375d8031bdf8" ContentTypeId="0x0101003CBFB0AD73376E4B8F004638912653FD0042DCBE36710F43C39324074C09E4A4E7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cleHistorique xmlns="d5c66cf5-41b2-4b2f-9d7d-049f2df3d8e2" xsi:nil="true"/>
    <socleJsonHistorique xmlns="d5c66cf5-41b2-4b2f-9d7d-049f2df3d8e2" xsi:nil="true"/>
    <socleCircuitID xmlns="d5c66cf5-41b2-4b2f-9d7d-049f2df3d8e2" xsi:nil="true"/>
    <socleInitiateur xmlns="d5c66cf5-41b2-4b2f-9d7d-049f2df3d8e2">
      <UserInfo>
        <DisplayName/>
        <AccountId xsi:nil="true"/>
        <AccountType/>
      </UserInfo>
    </socleInitiateur>
    <socleJsonHistoriqueGlobal xmlns="d5c66cf5-41b2-4b2f-9d7d-049f2df3d8e2" xsi:nil="true"/>
    <sodocChildDocumentLinks xmlns="d5c66cf5-41b2-4b2f-9d7d-049f2df3d8e2" xsi:nil="true"/>
    <f4c5e93c381b4314a46aea3e4986b751 xmlns="d5c66cf5-41b2-4b2f-9d7d-049f2df3d8e2">
      <Terms xmlns="http://schemas.microsoft.com/office/infopath/2007/PartnerControls"/>
    </f4c5e93c381b4314a46aea3e4986b751>
    <socleCircuitValidation xmlns="d5c66cf5-41b2-4b2f-9d7d-049f2df3d8e2" xsi:nil="true"/>
    <socleEtatValidation xmlns="d5c66cf5-41b2-4b2f-9d7d-049f2df3d8e2">Brouillon</socleEtatValidation>
    <socleCircuitImpose xmlns="d5c66cf5-41b2-4b2f-9d7d-049f2df3d8e2" xsi:nil="true"/>
    <sodocDurationUsefulnessStartingDate xmlns="d5c66cf5-41b2-4b2f-9d7d-049f2df3d8e2" xsi:nil="true"/>
    <socleCodification xmlns="d5c66cf5-41b2-4b2f-9d7d-049f2df3d8e2" xsi:nil="true"/>
    <socleAbreviation xmlns="d5c66cf5-41b2-4b2f-9d7d-049f2df3d8e2" xsi:nil="true"/>
    <sodocParentDocumentLink xmlns="d5c66cf5-41b2-4b2f-9d7d-049f2df3d8e2" xsi:nil="true"/>
    <a4a33dd3d28b42498d373e26d33c387a xmlns="d5c66cf5-41b2-4b2f-9d7d-049f2df3d8e2">
      <Terms xmlns="http://schemas.microsoft.com/office/infopath/2007/PartnerControls"/>
    </a4a33dd3d28b42498d373e26d33c387a>
    <socleUrlDoc xmlns="d5c66cf5-41b2-4b2f-9d7d-049f2df3d8e2">
      <Url xsi:nil="true"/>
      <Description xsi:nil="true"/>
    </socleUrlDoc>
    <socleSituationActuelle xmlns="d5c66cf5-41b2-4b2f-9d7d-049f2df3d8e2" xsi:nil="true"/>
    <socleOrigine xmlns="d5c66cf5-41b2-4b2f-9d7d-049f2df3d8e2" xsi:nil="true"/>
    <k2e8d97181194ac29416db0a2c08a747 xmlns="d5c66cf5-41b2-4b2f-9d7d-049f2df3d8e2">
      <Terms xmlns="http://schemas.microsoft.com/office/infopath/2007/PartnerControls"/>
    </k2e8d97181194ac29416db0a2c08a747>
    <socleCircuitNom xmlns="d5c66cf5-41b2-4b2f-9d7d-049f2df3d8e2" xsi:nil="true"/>
    <m06ce63bd3e24bf1a92f702a6b89a1bd xmlns="d5c66cf5-41b2-4b2f-9d7d-049f2df3d8e2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</TermName>
          <TermId xmlns="http://schemas.microsoft.com/office/infopath/2007/PartnerControls">7e323278-3819-47fd-9838-eb749ebe2d1c</TermId>
        </TermInfo>
      </Terms>
    </m06ce63bd3e24bf1a92f702a6b89a1bd>
    <i134c996cad44732b695c4836f4ecadc xmlns="d5c66cf5-41b2-4b2f-9d7d-049f2df3d8e2">
      <Terms xmlns="http://schemas.microsoft.com/office/infopath/2007/PartnerControls"/>
    </i134c996cad44732b695c4836f4ecadc>
    <TaxCatchAll xmlns="d5c66cf5-41b2-4b2f-9d7d-049f2df3d8e2">
      <Value>46</Value>
      <Value>192</Value>
    </TaxCatchAll>
    <p3730aee9b0b48fcb5cc1ba70ed9d47a xmlns="d5c66cf5-41b2-4b2f-9d7d-049f2df3d8e2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Marques sectorielles</TermName>
          <TermId xmlns="http://schemas.microsoft.com/office/infopath/2007/PartnerControls">fbe67810-6443-45a4-ac2a-cf4a69e96180</TermId>
        </TermInfo>
      </Terms>
    </p3730aee9b0b48fcb5cc1ba70ed9d47a>
    <socleJson xmlns="d5c66cf5-41b2-4b2f-9d7d-049f2df3d8e2" xsi:nil="true"/>
    <socleJePeux xmlns="d5c66cf5-41b2-4b2f-9d7d-049f2df3d8e2" xsi:nil="true"/>
  </documentManagement>
</p:properties>
</file>

<file path=customXml/itemProps1.xml><?xml version="1.0" encoding="utf-8"?>
<ds:datastoreItem xmlns:ds="http://schemas.openxmlformats.org/officeDocument/2006/customXml" ds:itemID="{DC490292-6392-411F-BAA5-FBC75160091E}"/>
</file>

<file path=customXml/itemProps2.xml><?xml version="1.0" encoding="utf-8"?>
<ds:datastoreItem xmlns:ds="http://schemas.openxmlformats.org/officeDocument/2006/customXml" ds:itemID="{58C65338-68F9-4BF8-B025-A7CF0E35B26B}"/>
</file>

<file path=customXml/itemProps3.xml><?xml version="1.0" encoding="utf-8"?>
<ds:datastoreItem xmlns:ds="http://schemas.openxmlformats.org/officeDocument/2006/customXml" ds:itemID="{E7929CB1-7BE2-485D-A7E8-F19EB6CDBCA4}"/>
</file>

<file path=customXml/itemProps4.xml><?xml version="1.0" encoding="utf-8"?>
<ds:datastoreItem xmlns:ds="http://schemas.openxmlformats.org/officeDocument/2006/customXml" ds:itemID="{EE4ABF47-5183-4B0D-B27B-5DBBA03369A1}"/>
</file>

<file path=customXml/itemProps5.xml><?xml version="1.0" encoding="utf-8"?>
<ds:datastoreItem xmlns:ds="http://schemas.openxmlformats.org/officeDocument/2006/customXml" ds:itemID="{82B462E0-1AE7-48D5-B332-0EB90C28ADB1}"/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427</Words>
  <Application>Microsoft Office PowerPoint</Application>
  <PresentationFormat>Grand écran</PresentationFormat>
  <Paragraphs>82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Aptos</vt:lpstr>
      <vt:lpstr>Arial</vt:lpstr>
      <vt:lpstr>Marianne</vt:lpstr>
      <vt:lpstr>Taste France</vt:lpstr>
      <vt:lpstr>Lorem ipsum</vt:lpstr>
      <vt:lpstr>Lorem ipsum</vt:lpstr>
      <vt:lpstr>Lorem ipsum</vt:lpstr>
      <vt:lpstr>Présentation PowerPoint</vt:lpstr>
      <vt:lpstr>Titre rubrique</vt:lpstr>
      <vt:lpstr>Titre rubrique</vt:lpstr>
      <vt:lpstr>Titre rubrique</vt:lpstr>
      <vt:lpstr>Titre rub.</vt:lpstr>
      <vt:lpstr>Titre rubrique</vt:lpstr>
      <vt:lpstr>Titre rubrique</vt:lpstr>
      <vt:lpstr>Titre rubrique</vt:lpstr>
      <vt:lpstr>Titre rubrique</vt:lpstr>
      <vt:lpstr>Titre rubrique</vt:lpstr>
      <vt:lpstr>Titre rubrique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Bernadette PAITIER - Micro Plume</dc:creator>
  <cp:lastModifiedBy>Bernadette PAITIER - Micro Plume</cp:lastModifiedBy>
  <cp:revision>2</cp:revision>
  <dcterms:created xsi:type="dcterms:W3CDTF">2024-12-03T09:11:46Z</dcterms:created>
  <dcterms:modified xsi:type="dcterms:W3CDTF">2024-12-03T13:53:11Z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0x0101003CBFB0AD73376E4B8F004638912653FD0042DCBE36710F43C39324074C09E4A4E70200B77136192545AF43A9EDEAEA1C9D2048</vt:lpwstr>
  </property>
  <property fmtid="{D5CDD505-2E9C-101B-9397-08002B2CF9AE}" pid="3" name="soDocTDomaine">
    <vt:lpwstr/>
  </property>
  <property fmtid="{D5CDD505-2E9C-101B-9397-08002B2CF9AE}" pid="4" name="BFMetierEmetteur">
    <vt:lpwstr/>
  </property>
  <property fmtid="{D5CDD505-2E9C-101B-9397-08002B2CF9AE}" pid="5" name="MediaServiceImageTags">
    <vt:lpwstr/>
  </property>
  <property fmtid="{D5CDD505-2E9C-101B-9397-08002B2CF9AE}" pid="6" name="BFTheme">
    <vt:lpwstr>192;#Marques sectorielles|fbe67810-6443-45a4-ac2a-cf4a69e96180</vt:lpwstr>
  </property>
  <property fmtid="{D5CDD505-2E9C-101B-9397-08002B2CF9AE}" pid="7" name="BFSecteur">
    <vt:lpwstr/>
  </property>
  <property fmtid="{D5CDD505-2E9C-101B-9397-08002B2CF9AE}" pid="8" name="ec4e9cbf4f1b445d970c6730965b1daa">
    <vt:lpwstr/>
  </property>
  <property fmtid="{D5CDD505-2E9C-101B-9397-08002B2CF9AE}" pid="9" name="BFProcess">
    <vt:lpwstr>46;#Communication|7e323278-3819-47fd-9838-eb749ebe2d1c</vt:lpwstr>
  </property>
  <property fmtid="{D5CDD505-2E9C-101B-9397-08002B2CF9AE}" pid="10" name="socleTPerimetre">
    <vt:lpwstr/>
  </property>
  <property fmtid="{D5CDD505-2E9C-101B-9397-08002B2CF9AE}" pid="11" name="BFPays">
    <vt:lpwstr/>
  </property>
  <property fmtid="{D5CDD505-2E9C-101B-9397-08002B2CF9AE}" pid="12" name="lcf76f155ced4ddcb4097134ff3c332f">
    <vt:lpwstr/>
  </property>
</Properties>
</file>